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E491D70-1D4F-43DF-BD03-476274326466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C74C-897D-44E4-94C0-99B20C0682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1D70-1D4F-43DF-BD03-476274326466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C74C-897D-44E4-94C0-99B20C0682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1D70-1D4F-43DF-BD03-476274326466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C74C-897D-44E4-94C0-99B20C0682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1D70-1D4F-43DF-BD03-476274326466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C74C-897D-44E4-94C0-99B20C0682C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1D70-1D4F-43DF-BD03-476274326466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C74C-897D-44E4-94C0-99B20C0682C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1D70-1D4F-43DF-BD03-476274326466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C74C-897D-44E4-94C0-99B20C0682C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1D70-1D4F-43DF-BD03-476274326466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C74C-897D-44E4-94C0-99B20C0682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1D70-1D4F-43DF-BD03-476274326466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C74C-897D-44E4-94C0-99B20C0682C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1D70-1D4F-43DF-BD03-476274326466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C74C-897D-44E4-94C0-99B20C0682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1D70-1D4F-43DF-BD03-476274326466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C74C-897D-44E4-94C0-99B20C0682C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1D70-1D4F-43DF-BD03-476274326466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C74C-897D-44E4-94C0-99B20C0682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E491D70-1D4F-43DF-BD03-476274326466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5F3C74C-897D-44E4-94C0-99B20C0682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aniela09.edublogs.org/files/2010/01/distraught.jp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Vocabulary Week Two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Definitions and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3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prosaic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ommonplace </a:t>
            </a:r>
          </a:p>
          <a:p>
            <a:r>
              <a:rPr lang="en-US" dirty="0" smtClean="0"/>
              <a:t>run-of-the-mill </a:t>
            </a:r>
          </a:p>
          <a:p>
            <a:r>
              <a:rPr lang="en-US" dirty="0" smtClean="0"/>
              <a:t>unimaginative</a:t>
            </a:r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ull, unexciting </a:t>
            </a:r>
          </a:p>
          <a:p>
            <a:endParaRPr lang="en-US" dirty="0"/>
          </a:p>
          <a:p>
            <a:pPr indent="0">
              <a:lnSpc>
                <a:spcPct val="100000"/>
              </a:lnSpc>
              <a:buNone/>
            </a:pPr>
            <a:r>
              <a:rPr lang="en-US" b="1" dirty="0" smtClean="0"/>
              <a:t>Lately my life seems like nothing more than one </a:t>
            </a:r>
            <a:r>
              <a:rPr lang="en-US" b="1" i="1" dirty="0" smtClean="0">
                <a:solidFill>
                  <a:srgbClr val="FF0000"/>
                </a:solidFill>
              </a:rPr>
              <a:t>prosaic</a:t>
            </a:r>
            <a:r>
              <a:rPr lang="en-US" b="1" dirty="0" smtClean="0"/>
              <a:t> task after another. I am in a rut of routineness. </a:t>
            </a:r>
            <a:endParaRPr lang="en-US" b="1" i="1" dirty="0"/>
          </a:p>
        </p:txBody>
      </p:sp>
      <p:pic>
        <p:nvPicPr>
          <p:cNvPr id="9218" name="Picture 2" descr="C:\Users\Yvonne\AppData\Local\Microsoft\Windows\Temporary Internet Files\Content.IE5\C1Y81D07\MC9004344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2514600"/>
            <a:ext cx="1930400" cy="130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04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</a:t>
            </a:r>
            <a:r>
              <a:rPr lang="en-US" dirty="0" smtClean="0"/>
              <a:t>nsult</a:t>
            </a:r>
          </a:p>
          <a:p>
            <a:r>
              <a:rPr lang="en-US" dirty="0"/>
              <a:t>c</a:t>
            </a:r>
            <a:r>
              <a:rPr lang="en-US" dirty="0" smtClean="0"/>
              <a:t>riticize in an abusive, angry manner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indent="0">
              <a:buNone/>
            </a:pPr>
            <a:endParaRPr lang="en-US" b="1" dirty="0" smtClean="0"/>
          </a:p>
          <a:p>
            <a:pPr indent="0">
              <a:buNone/>
            </a:pPr>
            <a:r>
              <a:rPr lang="en-US" b="1" dirty="0" smtClean="0"/>
              <a:t>Tim’s boss would publically </a:t>
            </a:r>
            <a:r>
              <a:rPr lang="en-US" b="1" i="1" dirty="0" smtClean="0">
                <a:solidFill>
                  <a:srgbClr val="FF0000"/>
                </a:solidFill>
              </a:rPr>
              <a:t>revile</a:t>
            </a:r>
            <a:r>
              <a:rPr lang="en-US" b="1" i="1" dirty="0" smtClean="0"/>
              <a:t>  </a:t>
            </a:r>
            <a:r>
              <a:rPr lang="en-US" b="1" dirty="0" smtClean="0"/>
              <a:t>co-workers for making mistakes.</a:t>
            </a:r>
            <a:endParaRPr lang="en-US" b="1" i="1" dirty="0"/>
          </a:p>
        </p:txBody>
      </p:sp>
      <p:pic>
        <p:nvPicPr>
          <p:cNvPr id="10243" name="Picture 3" descr="C:\Users\Yvonne\AppData\Local\Microsoft\Windows\Temporary Internet Files\Content.IE5\WCS473QG\MC91021719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62200"/>
            <a:ext cx="1513332" cy="181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6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ABJECT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miserable </a:t>
            </a:r>
          </a:p>
          <a:p>
            <a:r>
              <a:rPr lang="en-US" dirty="0"/>
              <a:t>h</a:t>
            </a:r>
            <a:r>
              <a:rPr lang="en-US" dirty="0" smtClean="0"/>
              <a:t>opeless </a:t>
            </a:r>
          </a:p>
          <a:p>
            <a:pPr indent="0">
              <a:buNone/>
            </a:pPr>
            <a:endParaRPr lang="en-US" dirty="0" smtClean="0"/>
          </a:p>
          <a:p>
            <a:pPr indent="0">
              <a:lnSpc>
                <a:spcPct val="100000"/>
              </a:lnSpc>
              <a:buNone/>
            </a:pPr>
            <a:endParaRPr lang="en-US" b="1" dirty="0" smtClean="0"/>
          </a:p>
          <a:p>
            <a:pPr indent="0">
              <a:lnSpc>
                <a:spcPct val="100000"/>
              </a:lnSpc>
              <a:buNone/>
            </a:pPr>
            <a:r>
              <a:rPr lang="en-US" sz="800" b="1" dirty="0" smtClean="0"/>
              <a:t>		http</a:t>
            </a:r>
            <a:r>
              <a:rPr lang="en-US" sz="800" b="1" dirty="0"/>
              <a:t>://ezeedictionary.com/forum/showthread.php/10-Image-Mnemonic-For-The-Word-ABJECT</a:t>
            </a:r>
          </a:p>
          <a:p>
            <a:pPr indent="0">
              <a:lnSpc>
                <a:spcPct val="100000"/>
              </a:lnSpc>
              <a:buNone/>
            </a:pPr>
            <a:endParaRPr lang="en-US" b="1" dirty="0" smtClean="0"/>
          </a:p>
          <a:p>
            <a:pPr indent="0">
              <a:lnSpc>
                <a:spcPct val="100000"/>
              </a:lnSpc>
              <a:buNone/>
            </a:pPr>
            <a:r>
              <a:rPr lang="en-US" b="1" dirty="0" smtClean="0"/>
              <a:t>The survivors of the typhoon were forced to live in </a:t>
            </a:r>
            <a:r>
              <a:rPr lang="en-US" b="1" i="1" dirty="0" smtClean="0">
                <a:solidFill>
                  <a:srgbClr val="FF0000"/>
                </a:solidFill>
              </a:rPr>
              <a:t>abject </a:t>
            </a:r>
            <a:r>
              <a:rPr lang="en-US" b="1" dirty="0" smtClean="0"/>
              <a:t>conditions until help could arrive.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0331" y="2362200"/>
            <a:ext cx="2535442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96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admonish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cold</a:t>
            </a:r>
          </a:p>
          <a:p>
            <a:r>
              <a:rPr lang="en-US" dirty="0"/>
              <a:t>w</a:t>
            </a:r>
            <a:r>
              <a:rPr lang="en-US" dirty="0" smtClean="0"/>
              <a:t>arn </a:t>
            </a:r>
          </a:p>
          <a:p>
            <a:pPr indent="0">
              <a:buNone/>
            </a:pPr>
            <a:r>
              <a:rPr lang="en-US" dirty="0" smtClean="0"/>
              <a:t>				</a:t>
            </a:r>
          </a:p>
          <a:p>
            <a:pPr indent="0">
              <a:buNone/>
            </a:pPr>
            <a:r>
              <a:rPr lang="en-US" sz="800" b="1" dirty="0"/>
              <a:t>	</a:t>
            </a:r>
            <a:r>
              <a:rPr lang="en-US" sz="800" b="1" dirty="0" smtClean="0"/>
              <a:t>			                       http</a:t>
            </a:r>
            <a:r>
              <a:rPr lang="en-US" sz="800" b="1" dirty="0"/>
              <a:t>://www.thefreedictionary.com/admonish</a:t>
            </a:r>
            <a:endParaRPr lang="en-US" sz="800" b="1" dirty="0" smtClean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r>
              <a:rPr lang="en-US" b="1" dirty="0" smtClean="0"/>
              <a:t>Why must I constantly </a:t>
            </a:r>
            <a:r>
              <a:rPr lang="en-US" b="1" i="1" dirty="0" smtClean="0">
                <a:solidFill>
                  <a:srgbClr val="FF0000"/>
                </a:solidFill>
              </a:rPr>
              <a:t>admonish</a:t>
            </a:r>
            <a:r>
              <a:rPr lang="en-US" b="1" dirty="0" smtClean="0"/>
              <a:t> you about speeding?</a:t>
            </a:r>
            <a:endParaRPr lang="en-US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05000"/>
            <a:ext cx="17339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31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commensurate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equal in proportion</a:t>
            </a:r>
          </a:p>
          <a:p>
            <a:endParaRPr lang="en-US" dirty="0"/>
          </a:p>
          <a:p>
            <a:endParaRPr lang="en-US" dirty="0" smtClean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b="1" dirty="0" smtClean="0"/>
              <a:t>Four quarters are </a:t>
            </a:r>
            <a:r>
              <a:rPr lang="en-US" b="1" i="1" dirty="0" smtClean="0">
                <a:solidFill>
                  <a:srgbClr val="FF0000"/>
                </a:solidFill>
              </a:rPr>
              <a:t>commensurate </a:t>
            </a:r>
            <a:r>
              <a:rPr lang="en-US" b="1" dirty="0" smtClean="0"/>
              <a:t>to one dollar.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5" name="Picture 3" descr="C:\Users\Yvonne\AppData\Local\Microsoft\Windows\Temporary Internet Files\Content.IE5\C1Y81D07\MM900189256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204" y="2164835"/>
            <a:ext cx="8667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Yvonne\AppData\Local\Microsoft\Windows\Temporary Internet Files\Content.IE5\C1Y81D07\MM900189256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7" y="2983986"/>
            <a:ext cx="8667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Yvonne\AppData\Local\Microsoft\Windows\Temporary Internet Files\Content.IE5\C1Y81D07\MM900189256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2941365"/>
            <a:ext cx="8667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Yvonne\AppData\Local\Microsoft\Windows\Temporary Internet Files\Content.IE5\C1Y81D07\MM900189256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204" y="3788769"/>
            <a:ext cx="8667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Yvonne\AppData\Local\Microsoft\Windows\Temporary Internet Files\Content.IE5\C1Y81D07\MP90040085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2" y="2286000"/>
            <a:ext cx="2412714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31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distraught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600" dirty="0"/>
              <a:t>e</a:t>
            </a:r>
            <a:r>
              <a:rPr lang="en-US" sz="2600" dirty="0" smtClean="0"/>
              <a:t>motionally distressed</a:t>
            </a:r>
          </a:p>
          <a:p>
            <a:endParaRPr lang="en-US" dirty="0"/>
          </a:p>
          <a:p>
            <a:endParaRPr lang="en-US" dirty="0" smtClean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sz="2300" b="1" dirty="0" smtClean="0"/>
          </a:p>
          <a:p>
            <a:pPr indent="0">
              <a:buNone/>
            </a:pPr>
            <a:r>
              <a:rPr lang="en-US" dirty="0" smtClean="0"/>
              <a:t> </a:t>
            </a:r>
            <a:r>
              <a:rPr lang="en-US" sz="2600" b="1" dirty="0" smtClean="0"/>
              <a:t>After losing his job, Jim was </a:t>
            </a:r>
            <a:r>
              <a:rPr lang="en-US" sz="2600" b="1" i="1" dirty="0" smtClean="0">
                <a:solidFill>
                  <a:srgbClr val="FF0000"/>
                </a:solidFill>
              </a:rPr>
              <a:t>distraught</a:t>
            </a:r>
            <a:r>
              <a:rPr lang="en-US" sz="2600" b="1" dirty="0" smtClean="0"/>
              <a:t>.</a:t>
            </a:r>
            <a:endParaRPr lang="en-US" sz="2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809" y="2209800"/>
            <a:ext cx="273773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81600" y="4060272"/>
            <a:ext cx="381594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3"/>
              </a:rPr>
              <a:t>http://daniela09.edublogs.org/files/2010/01/distraught.jpg</a:t>
            </a:r>
            <a:r>
              <a:rPr lang="en-US" sz="800" dirty="0" smtClean="0"/>
              <a:t>  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7619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Euphemism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ubstituting mild language for language deemed too harsh </a:t>
            </a:r>
          </a:p>
          <a:p>
            <a:endParaRPr lang="en-US" dirty="0"/>
          </a:p>
          <a:p>
            <a:pPr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6" y="3276600"/>
            <a:ext cx="396688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05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nebulous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ill-defined</a:t>
            </a:r>
          </a:p>
          <a:p>
            <a:r>
              <a:rPr lang="en-US" dirty="0" smtClean="0"/>
              <a:t>in the form of a cloud or haze/hazy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indent="0">
              <a:buNone/>
            </a:pPr>
            <a:r>
              <a:rPr lang="en-US" b="1" dirty="0" smtClean="0"/>
              <a:t>The fog made the outlines of the church seem </a:t>
            </a:r>
            <a:r>
              <a:rPr lang="en-US" b="1" i="1" dirty="0" smtClean="0">
                <a:solidFill>
                  <a:srgbClr val="FF0000"/>
                </a:solidFill>
              </a:rPr>
              <a:t>nebulous</a:t>
            </a:r>
            <a:r>
              <a:rPr lang="en-US" b="1" i="1" dirty="0" smtClean="0"/>
              <a:t>.</a:t>
            </a:r>
          </a:p>
          <a:p>
            <a:pPr indent="0">
              <a:buNone/>
            </a:pPr>
            <a:endParaRPr lang="en-US" dirty="0"/>
          </a:p>
        </p:txBody>
      </p:sp>
      <p:pic>
        <p:nvPicPr>
          <p:cNvPr id="6149" name="Picture 5" descr="C:\Users\Yvonne\AppData\Local\Microsoft\Windows\Temporary Internet Files\Content.IE5\6IDBDY1N\MP90043185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3600"/>
            <a:ext cx="3086100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33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phlegmatic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indifferent</a:t>
            </a:r>
          </a:p>
          <a:p>
            <a:r>
              <a:rPr lang="en-US" dirty="0"/>
              <a:t>u</a:t>
            </a:r>
            <a:r>
              <a:rPr lang="en-US" dirty="0" smtClean="0"/>
              <a:t>nemotional </a:t>
            </a:r>
          </a:p>
          <a:p>
            <a:r>
              <a:rPr lang="en-US" dirty="0"/>
              <a:t>a</a:t>
            </a:r>
            <a:r>
              <a:rPr lang="en-US" dirty="0" smtClean="0"/>
              <a:t>pathetic  			</a:t>
            </a:r>
            <a:endParaRPr lang="en-US" dirty="0"/>
          </a:p>
          <a:p>
            <a:pPr indent="0">
              <a:buNone/>
            </a:pPr>
            <a:r>
              <a:rPr lang="en-US" sz="800" dirty="0" smtClean="0"/>
              <a:t>				http</a:t>
            </a:r>
            <a:r>
              <a:rPr lang="en-US" sz="800" dirty="0"/>
              <a:t>://languagelog.ldc.upenn.edu/nll/?p=3806</a:t>
            </a:r>
            <a:endParaRPr lang="en-US" sz="800" dirty="0" smtClean="0"/>
          </a:p>
          <a:p>
            <a:pPr indent="0">
              <a:lnSpc>
                <a:spcPct val="100000"/>
              </a:lnSpc>
              <a:buNone/>
            </a:pPr>
            <a:endParaRPr lang="en-US" b="1" dirty="0" smtClean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r>
              <a:rPr lang="en-US" b="1" dirty="0" smtClean="0"/>
              <a:t>It’s difficult to get Roy excited about politics; he’s completely </a:t>
            </a:r>
            <a:r>
              <a:rPr lang="en-US" b="1" i="1" dirty="0" smtClean="0">
                <a:solidFill>
                  <a:srgbClr val="FF0000"/>
                </a:solidFill>
              </a:rPr>
              <a:t>phlegmatic</a:t>
            </a:r>
            <a:r>
              <a:rPr lang="en-US" b="1" dirty="0" smtClean="0"/>
              <a:t> about what happens in Washington. 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2209800"/>
            <a:ext cx="2184917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11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propriety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cceptable behavior </a:t>
            </a:r>
          </a:p>
          <a:p>
            <a:r>
              <a:rPr lang="en-US" dirty="0"/>
              <a:t>g</a:t>
            </a:r>
            <a:r>
              <a:rPr lang="en-US" dirty="0" smtClean="0"/>
              <a:t>ood manners </a:t>
            </a:r>
          </a:p>
          <a:p>
            <a:endParaRPr lang="en-US" dirty="0"/>
          </a:p>
          <a:p>
            <a:endParaRPr lang="en-US" dirty="0" smtClean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sz="800" dirty="0" smtClean="0"/>
          </a:p>
          <a:p>
            <a:pPr indent="0">
              <a:buNone/>
            </a:pPr>
            <a:endParaRPr lang="en-US" sz="800" dirty="0"/>
          </a:p>
          <a:p>
            <a:pPr indent="0">
              <a:buNone/>
            </a:pPr>
            <a:r>
              <a:rPr lang="en-US" sz="800" dirty="0" smtClean="0"/>
              <a:t>http</a:t>
            </a:r>
            <a:r>
              <a:rPr lang="en-US" sz="800" dirty="0"/>
              <a:t>://freetestprep.net/images/dictionary/propriety-pete.jpg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3093832" cy="32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32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480</TotalTime>
  <Words>130</Words>
  <Application>Microsoft Office PowerPoint</Application>
  <PresentationFormat>On-screen Show (4:3)</PresentationFormat>
  <Paragraphs>76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Couture</vt:lpstr>
      <vt:lpstr>Vocabulary Week Two</vt:lpstr>
      <vt:lpstr>ABJECT</vt:lpstr>
      <vt:lpstr>admonish</vt:lpstr>
      <vt:lpstr>commensurate</vt:lpstr>
      <vt:lpstr>distraught</vt:lpstr>
      <vt:lpstr>Euphemism</vt:lpstr>
      <vt:lpstr>nebulous</vt:lpstr>
      <vt:lpstr>phlegmatic</vt:lpstr>
      <vt:lpstr>propriety</vt:lpstr>
      <vt:lpstr>prosaic</vt:lpstr>
      <vt:lpstr>Revile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Week Two</dc:title>
  <dc:creator>Yvonne</dc:creator>
  <cp:lastModifiedBy>Yvonne</cp:lastModifiedBy>
  <cp:revision>11</cp:revision>
  <dcterms:created xsi:type="dcterms:W3CDTF">2013-11-14T01:52:59Z</dcterms:created>
  <dcterms:modified xsi:type="dcterms:W3CDTF">2013-11-14T09:53:01Z</dcterms:modified>
</cp:coreProperties>
</file>