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One Online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pseudonym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alias </a:t>
            </a:r>
          </a:p>
          <a:p>
            <a:r>
              <a:rPr lang="en-US" dirty="0"/>
              <a:t>f</a:t>
            </a:r>
            <a:r>
              <a:rPr lang="en-US" dirty="0" smtClean="0"/>
              <a:t>ictitious name </a:t>
            </a:r>
          </a:p>
          <a:p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Mark Twain was the </a:t>
            </a:r>
            <a:r>
              <a:rPr lang="en-US" b="1" i="1" dirty="0">
                <a:solidFill>
                  <a:srgbClr val="FF0000"/>
                </a:solidFill>
              </a:rPr>
              <a:t>pseudonym</a:t>
            </a:r>
            <a:r>
              <a:rPr lang="en-US" b="1" dirty="0"/>
              <a:t> of the writer Samuel</a:t>
            </a:r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Clemens. </a:t>
            </a:r>
          </a:p>
          <a:p>
            <a:pPr indent="0">
              <a:buNone/>
            </a:pPr>
            <a:endParaRPr lang="en-US" b="1" dirty="0" smtClean="0"/>
          </a:p>
          <a:p>
            <a:pPr indent="0">
              <a:buNone/>
            </a:pPr>
            <a:r>
              <a:rPr lang="en-US" sz="900" b="1" dirty="0"/>
              <a:t>http://fruitrootlife.wordpress.com/2011/08/17/great-pen-name-moments-successful-pseudonyms-part-2</a:t>
            </a:r>
            <a:r>
              <a:rPr lang="en-US" sz="900" b="1" dirty="0" smtClean="0"/>
              <a:t>/</a:t>
            </a:r>
            <a:endParaRPr lang="en-US" sz="9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4473"/>
            <a:ext cx="1809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Purloin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teal 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After cracking the safe’s combination, the thief was able to </a:t>
            </a:r>
            <a:r>
              <a:rPr lang="en-US" b="1" i="1" dirty="0" smtClean="0">
                <a:solidFill>
                  <a:srgbClr val="FF0000"/>
                </a:solidFill>
              </a:rPr>
              <a:t>purloin</a:t>
            </a:r>
            <a:r>
              <a:rPr lang="en-US" b="1" dirty="0" smtClean="0"/>
              <a:t> thousands of dollars. </a:t>
            </a:r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	</a:t>
            </a:r>
            <a:r>
              <a:rPr lang="en-US" b="1" dirty="0" smtClean="0"/>
              <a:t>				</a:t>
            </a:r>
            <a:endParaRPr lang="en-US" b="1" dirty="0"/>
          </a:p>
        </p:txBody>
      </p:sp>
      <p:pic>
        <p:nvPicPr>
          <p:cNvPr id="10242" name="Picture 2" descr="C:\Users\Yvonne\AppData\Local\Microsoft\Windows\Temporary Internet Files\Content.IE5\WCS473QG\MC9001963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1552651" cy="17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ommonplace  </a:t>
            </a:r>
          </a:p>
          <a:p>
            <a:r>
              <a:rPr lang="en-US" dirty="0" smtClean="0"/>
              <a:t>so ordinary as to seem dull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I cannot bear another </a:t>
            </a:r>
            <a:r>
              <a:rPr lang="en-US" b="1" i="1" dirty="0" smtClean="0">
                <a:solidFill>
                  <a:srgbClr val="FF0000"/>
                </a:solidFill>
              </a:rPr>
              <a:t>banal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evening at the Richardson’s.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 smtClean="0"/>
              <a:t>						</a:t>
            </a:r>
            <a:endParaRPr lang="en-US" b="1" dirty="0"/>
          </a:p>
        </p:txBody>
      </p:sp>
      <p:pic>
        <p:nvPicPr>
          <p:cNvPr id="1026" name="Picture 2" descr="C:\Users\Yvonne\AppData\Local\Microsoft\Windows\Temporary Internet Files\Content.IE5\C1Y81D07\MC9001570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824228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Bellicose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3137"/>
            <a:ext cx="6400800" cy="3048001"/>
          </a:xfrm>
        </p:spPr>
        <p:txBody>
          <a:bodyPr/>
          <a:lstStyle/>
          <a:p>
            <a:r>
              <a:rPr lang="en-US" dirty="0" smtClean="0"/>
              <a:t>warlike</a:t>
            </a:r>
          </a:p>
          <a:p>
            <a:r>
              <a:rPr lang="en-US" dirty="0"/>
              <a:t>b</a:t>
            </a:r>
            <a:r>
              <a:rPr lang="en-US" dirty="0" smtClean="0"/>
              <a:t>elligerent </a:t>
            </a:r>
          </a:p>
          <a:p>
            <a:r>
              <a:rPr lang="en-US" dirty="0"/>
              <a:t>a</a:t>
            </a:r>
            <a:r>
              <a:rPr lang="en-US" dirty="0" smtClean="0"/>
              <a:t>ggressive 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Carl’s </a:t>
            </a:r>
            <a:r>
              <a:rPr lang="en-US" b="1" i="1" dirty="0" smtClean="0">
                <a:solidFill>
                  <a:srgbClr val="FF0000"/>
                </a:solidFill>
              </a:rPr>
              <a:t>bellicose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attitude is disturbing; he is always trying to pick a fight. </a:t>
            </a:r>
          </a:p>
          <a:p>
            <a:endParaRPr lang="en-US" dirty="0"/>
          </a:p>
        </p:txBody>
      </p:sp>
      <p:pic>
        <p:nvPicPr>
          <p:cNvPr id="2050" name="Picture 2" descr="C:\Users\Yvonne\AppData\Local\Microsoft\Windows\Temporary Internet Files\Content.IE5\6IDBDY1N\MC9002321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133600"/>
            <a:ext cx="18542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subtle manipulation </a:t>
            </a:r>
          </a:p>
          <a:p>
            <a:r>
              <a:rPr lang="en-US" dirty="0"/>
              <a:t>d</a:t>
            </a:r>
            <a:r>
              <a:rPr lang="en-US" dirty="0" smtClean="0"/>
              <a:t>elicacy of workmanship </a:t>
            </a:r>
          </a:p>
          <a:p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Cameron was able to </a:t>
            </a:r>
            <a:r>
              <a:rPr lang="en-US" b="1" i="1" dirty="0" smtClean="0">
                <a:solidFill>
                  <a:srgbClr val="FF0000"/>
                </a:solidFill>
              </a:rPr>
              <a:t>finesse</a:t>
            </a:r>
            <a:r>
              <a:rPr lang="en-US" b="1" dirty="0" smtClean="0"/>
              <a:t> his boss into giving him the weekend off with pay. </a:t>
            </a:r>
          </a:p>
          <a:p>
            <a:pPr indent="0">
              <a:buNone/>
            </a:pPr>
            <a:r>
              <a:rPr lang="en-US" b="1" dirty="0" smtClean="0"/>
              <a:t>I enjoy watching a skilled pool player </a:t>
            </a:r>
            <a:r>
              <a:rPr lang="en-US" b="1" i="1" dirty="0" smtClean="0">
                <a:solidFill>
                  <a:srgbClr val="FF0000"/>
                </a:solidFill>
              </a:rPr>
              <a:t>finesse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 difficult shot. </a:t>
            </a:r>
            <a:endParaRPr lang="en-US" b="1" dirty="0"/>
          </a:p>
        </p:txBody>
      </p:sp>
      <p:pic>
        <p:nvPicPr>
          <p:cNvPr id="3074" name="Picture 2" descr="C:\Users\Yvonne\AppData\Local\Microsoft\Windows\Temporary Internet Files\Content.IE5\WCS473QG\MC9003653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29" y="2133600"/>
            <a:ext cx="1836738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smooth but insincere </a:t>
            </a:r>
          </a:p>
          <a:p>
            <a:r>
              <a:rPr lang="en-US" dirty="0" smtClean="0"/>
              <a:t>shallow </a:t>
            </a:r>
          </a:p>
          <a:p>
            <a:pPr indent="0">
              <a:lnSpc>
                <a:spcPct val="110000"/>
              </a:lnSpc>
              <a:buNone/>
            </a:pPr>
            <a:endParaRPr lang="en-US" b="1" dirty="0"/>
          </a:p>
          <a:p>
            <a:pPr indent="0">
              <a:lnSpc>
                <a:spcPct val="110000"/>
              </a:lnSpc>
              <a:buNone/>
            </a:pPr>
            <a:endParaRPr lang="en-US" b="1" dirty="0" smtClean="0"/>
          </a:p>
          <a:p>
            <a:pPr indent="0">
              <a:lnSpc>
                <a:spcPct val="110000"/>
              </a:lnSpc>
              <a:buNone/>
            </a:pPr>
            <a:r>
              <a:rPr lang="en-US" b="1" dirty="0" smtClean="0"/>
              <a:t>Though she said she was sorry, something about Mary’s apology seemed </a:t>
            </a:r>
            <a:r>
              <a:rPr lang="en-US" b="1" i="1" dirty="0" smtClean="0">
                <a:solidFill>
                  <a:srgbClr val="FF0000"/>
                </a:solidFill>
              </a:rPr>
              <a:t>glib</a:t>
            </a:r>
            <a:r>
              <a:rPr lang="en-US" b="1" dirty="0" smtClean="0"/>
              <a:t>.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 smtClean="0"/>
              <a:t>									</a:t>
            </a:r>
            <a:r>
              <a:rPr lang="en-US" sz="1200" dirty="0" smtClean="0"/>
              <a:t>http</a:t>
            </a:r>
            <a:r>
              <a:rPr lang="en-US" sz="1200" dirty="0"/>
              <a:t>://www.birdwatchersgeneralstore.com/Jokes.htm</a:t>
            </a:r>
          </a:p>
          <a:p>
            <a:pPr indent="0">
              <a:buNone/>
            </a:pPr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91816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satirize </a:t>
            </a:r>
          </a:p>
          <a:p>
            <a:r>
              <a:rPr lang="en-US" dirty="0" smtClean="0"/>
              <a:t>mock or ridicule publically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i="1" dirty="0" smtClean="0"/>
              <a:t>Stephan Colbert</a:t>
            </a:r>
            <a:r>
              <a:rPr lang="en-US" dirty="0" smtClean="0"/>
              <a:t> loves to </a:t>
            </a:r>
            <a:r>
              <a:rPr lang="en-US" b="1" i="1" dirty="0" smtClean="0">
                <a:solidFill>
                  <a:srgbClr val="FF0000"/>
                </a:solidFill>
              </a:rPr>
              <a:t>lampoon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Donald Trump.</a:t>
            </a:r>
          </a:p>
          <a:p>
            <a:pPr indent="0">
              <a:buNone/>
            </a:pPr>
            <a:endParaRPr lang="en-US" b="1" i="1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4419600"/>
            <a:ext cx="2274501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http://www.hollywoodreporter.com/live-feed/stephen-colbert-donald-trump-gop-debate-271002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lugubrious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ad</a:t>
            </a:r>
          </a:p>
          <a:p>
            <a:r>
              <a:rPr lang="en-US" dirty="0"/>
              <a:t>s</a:t>
            </a:r>
            <a:r>
              <a:rPr lang="en-US" dirty="0" smtClean="0"/>
              <a:t>orrowful </a:t>
            </a:r>
          </a:p>
          <a:p>
            <a:endParaRPr lang="en-US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The crash of the stock market left many investors feeling quite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i="1" dirty="0">
                <a:solidFill>
                  <a:srgbClr val="FF0000"/>
                </a:solidFill>
              </a:rPr>
              <a:t>l</a:t>
            </a:r>
            <a:r>
              <a:rPr lang="en-US" b="1" i="1" dirty="0" smtClean="0">
                <a:solidFill>
                  <a:srgbClr val="FF0000"/>
                </a:solidFill>
              </a:rPr>
              <a:t>ugubrious</a:t>
            </a:r>
            <a:r>
              <a:rPr lang="en-US" b="1" dirty="0" smtClean="0"/>
              <a:t>.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Yvonne\AppData\Local\Microsoft\Windows\Temporary Internet Files\Content.IE5\3YUIV2TJ\MC9004338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07" y="21336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nefarious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499361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icked </a:t>
            </a:r>
          </a:p>
          <a:p>
            <a:r>
              <a:rPr lang="en-US" dirty="0" smtClean="0"/>
              <a:t>evil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nefarious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witch chased Dorothy and Toto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hrough the land of Oz. </a:t>
            </a:r>
            <a:endParaRPr lang="en-US" b="1" dirty="0"/>
          </a:p>
        </p:txBody>
      </p:sp>
      <p:pic>
        <p:nvPicPr>
          <p:cNvPr id="7170" name="Picture 2" descr="C:\Users\Yvonne\AppData\Local\Microsoft\Windows\Temporary Internet Files\Content.IE5\6IDBDY1N\MC900140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002093" cy="26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rchrival </a:t>
            </a:r>
          </a:p>
          <a:p>
            <a:r>
              <a:rPr lang="en-US" dirty="0" smtClean="0"/>
              <a:t>adversary </a:t>
            </a:r>
          </a:p>
          <a:p>
            <a:r>
              <a:rPr lang="en-US" dirty="0" smtClean="0"/>
              <a:t>opponent </a:t>
            </a:r>
          </a:p>
          <a:p>
            <a:endParaRPr lang="en-US" dirty="0"/>
          </a:p>
          <a:p>
            <a:pPr indent="0">
              <a:buNone/>
            </a:pPr>
            <a:r>
              <a:rPr lang="en-US" b="1" dirty="0" smtClean="0"/>
              <a:t>The Green Bay Packers’ chief </a:t>
            </a:r>
            <a:r>
              <a:rPr lang="en-US" b="1" i="1" dirty="0" smtClean="0">
                <a:solidFill>
                  <a:srgbClr val="FF0000"/>
                </a:solidFill>
              </a:rPr>
              <a:t>nemesis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is the Detroit Lions. 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401002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http://nfl-live-streaming.com/nfl-detroit-lions-vs-green-bay-packers-live/#.UoL_Fdwo61s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82</TotalTime>
  <Words>202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Vocabulary</vt:lpstr>
      <vt:lpstr>BANAL</vt:lpstr>
      <vt:lpstr>Bellicose</vt:lpstr>
      <vt:lpstr>Finesse</vt:lpstr>
      <vt:lpstr>Glib</vt:lpstr>
      <vt:lpstr>lampoon</vt:lpstr>
      <vt:lpstr>lugubrious</vt:lpstr>
      <vt:lpstr>nefarious</vt:lpstr>
      <vt:lpstr>nemesis</vt:lpstr>
      <vt:lpstr>pseudonym</vt:lpstr>
      <vt:lpstr>Purloin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</cp:lastModifiedBy>
  <cp:revision>7</cp:revision>
  <dcterms:created xsi:type="dcterms:W3CDTF">2013-11-13T03:13:12Z</dcterms:created>
  <dcterms:modified xsi:type="dcterms:W3CDTF">2013-11-13T04:35:58Z</dcterms:modified>
</cp:coreProperties>
</file>