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D68E-69CF-49CC-AFF7-0346986B40E6}" type="datetimeFigureOut">
              <a:rPr lang="en-US" smtClean="0"/>
              <a:t>11/8/2012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102-B7C1-4B0C-A116-DB2C5B2FF6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D68E-69CF-49CC-AFF7-0346986B40E6}" type="datetimeFigureOut">
              <a:rPr lang="en-US" smtClean="0"/>
              <a:t>11/8/2012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102-B7C1-4B0C-A116-DB2C5B2FF6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D68E-69CF-49CC-AFF7-0346986B40E6}" type="datetimeFigureOut">
              <a:rPr lang="en-US" smtClean="0"/>
              <a:t>11/8/2012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102-B7C1-4B0C-A116-DB2C5B2FF6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D68E-69CF-49CC-AFF7-0346986B40E6}" type="datetimeFigureOut">
              <a:rPr lang="en-US" smtClean="0"/>
              <a:t>11/8/2012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102-B7C1-4B0C-A116-DB2C5B2FF6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D68E-69CF-49CC-AFF7-0346986B40E6}" type="datetimeFigureOut">
              <a:rPr lang="en-US" smtClean="0"/>
              <a:t>11/8/2012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102-B7C1-4B0C-A116-DB2C5B2FF6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D68E-69CF-49CC-AFF7-0346986B40E6}" type="datetimeFigureOut">
              <a:rPr lang="en-US" smtClean="0"/>
              <a:t>11/8/2012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102-B7C1-4B0C-A116-DB2C5B2FF6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D68E-69CF-49CC-AFF7-0346986B40E6}" type="datetimeFigureOut">
              <a:rPr lang="en-US" smtClean="0"/>
              <a:t>11/8/2012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102-B7C1-4B0C-A116-DB2C5B2FF6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D68E-69CF-49CC-AFF7-0346986B40E6}" type="datetimeFigureOut">
              <a:rPr lang="en-US" smtClean="0"/>
              <a:t>11/8/2012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102-B7C1-4B0C-A116-DB2C5B2FF6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D68E-69CF-49CC-AFF7-0346986B40E6}" type="datetimeFigureOut">
              <a:rPr lang="en-US" smtClean="0"/>
              <a:t>11/8/2012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102-B7C1-4B0C-A116-DB2C5B2FF6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D68E-69CF-49CC-AFF7-0346986B40E6}" type="datetimeFigureOut">
              <a:rPr lang="en-US" smtClean="0"/>
              <a:t>11/8/2012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102-B7C1-4B0C-A116-DB2C5B2FF6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D68E-69CF-49CC-AFF7-0346986B40E6}" type="datetimeFigureOut">
              <a:rPr lang="en-US" smtClean="0"/>
              <a:t>11/8/2012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102-B7C1-4B0C-A116-DB2C5B2FF66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DD68E-69CF-49CC-AFF7-0346986B40E6}" type="datetimeFigureOut">
              <a:rPr lang="en-US" smtClean="0"/>
              <a:t>11/8/2012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90102-B7C1-4B0C-A116-DB2C5B2FF6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UHDYlJHaO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0m03pCXxpK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Introduction to Islam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59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 Pillars of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/>
              <a:t>Belief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Prayer 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Charity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Fasting 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Pilgrimage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975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Belief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400" dirty="0" smtClean="0"/>
              <a:t>One God</a:t>
            </a:r>
          </a:p>
          <a:p>
            <a:pPr marL="0" indent="0">
              <a:buNone/>
            </a:pPr>
            <a:endParaRPr lang="en-US" sz="4400" dirty="0" smtClean="0"/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Mohammed is the Prophet 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622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/>
              <a:t>  Five times a day</a:t>
            </a:r>
          </a:p>
          <a:p>
            <a:pPr>
              <a:buFont typeface="Wingdings" pitchFamily="2" charset="2"/>
              <a:buChar char="v"/>
            </a:pPr>
            <a:endParaRPr lang="en-US" sz="3200" dirty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  Facing Mecca</a:t>
            </a:r>
          </a:p>
          <a:p>
            <a:pPr>
              <a:buFont typeface="Wingdings" pitchFamily="2" charset="2"/>
              <a:buChar char="v"/>
            </a:pPr>
            <a:endParaRPr lang="en-US" sz="3200" dirty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  The muezzin’s call  </a:t>
            </a:r>
            <a:r>
              <a:rPr lang="en-US" sz="3200" dirty="0" smtClean="0">
                <a:hlinkClick r:id="rId2"/>
              </a:rPr>
              <a:t>http://www.youtube.com/watch?v=mUHDYlJHaOQ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851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 Alms for the poor </a:t>
            </a:r>
          </a:p>
          <a:p>
            <a:pPr>
              <a:buFont typeface="Wingdings" pitchFamily="2" charset="2"/>
              <a:buChar char="v"/>
            </a:pPr>
            <a:endParaRPr lang="en-US" sz="2800" dirty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 Community outreach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164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/>
              <a:t> Ramadan </a:t>
            </a:r>
          </a:p>
          <a:p>
            <a:pPr>
              <a:buFont typeface="Wingdings" pitchFamily="2" charset="2"/>
              <a:buChar char="v"/>
            </a:pPr>
            <a:endParaRPr lang="en-US" sz="3200" dirty="0"/>
          </a:p>
          <a:p>
            <a:pPr>
              <a:buFont typeface="Wingdings" pitchFamily="2" charset="2"/>
              <a:buChar char="v"/>
            </a:pPr>
            <a:r>
              <a:rPr lang="en-US" sz="3200" dirty="0"/>
              <a:t> s</a:t>
            </a:r>
            <a:r>
              <a:rPr lang="en-US" sz="3200" dirty="0" smtClean="0"/>
              <a:t>unrise/sunset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873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Pilgrimage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/>
              <a:t> The Hajj </a:t>
            </a:r>
          </a:p>
          <a:p>
            <a:pPr>
              <a:buFont typeface="Wingdings" pitchFamily="2" charset="2"/>
              <a:buChar char="v"/>
            </a:pP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/>
              <a:t> </a:t>
            </a:r>
            <a:r>
              <a:rPr lang="en-US" sz="3200" dirty="0" smtClean="0">
                <a:hlinkClick r:id="rId2"/>
              </a:rPr>
              <a:t>Mecca</a:t>
            </a:r>
            <a:r>
              <a:rPr lang="en-US" sz="3200" dirty="0" smtClean="0"/>
              <a:t>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369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Jerusalem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 The Western of Wailing Wall </a:t>
            </a:r>
          </a:p>
          <a:p>
            <a:pPr>
              <a:buFont typeface="Wingdings" pitchFamily="2" charset="2"/>
              <a:buChar char="v"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 The Dome of the Rock </a:t>
            </a:r>
            <a:endParaRPr lang="en-US" sz="3200" b="1" dirty="0"/>
          </a:p>
          <a:p>
            <a:pPr>
              <a:buFont typeface="Wingdings" pitchFamily="2" charset="2"/>
              <a:buChar char="v"/>
            </a:pP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4706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37</TotalTime>
  <Words>70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Summer</vt:lpstr>
      <vt:lpstr>An Introduction to Islam</vt:lpstr>
      <vt:lpstr>The Five Pillars of Islam</vt:lpstr>
      <vt:lpstr>Belief</vt:lpstr>
      <vt:lpstr>Prayer</vt:lpstr>
      <vt:lpstr>Charity</vt:lpstr>
      <vt:lpstr>Fasting </vt:lpstr>
      <vt:lpstr>Pilgrimage</vt:lpstr>
      <vt:lpstr>Jerusalem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Islam</dc:title>
  <dc:creator>Yvonne</dc:creator>
  <cp:lastModifiedBy>Yvonne</cp:lastModifiedBy>
  <cp:revision>4</cp:revision>
  <dcterms:created xsi:type="dcterms:W3CDTF">2012-11-08T18:25:15Z</dcterms:created>
  <dcterms:modified xsi:type="dcterms:W3CDTF">2012-11-08T19:02:41Z</dcterms:modified>
</cp:coreProperties>
</file>