
<file path=[Content_Types].xml><?xml version="1.0" encoding="utf-8"?>
<Types xmlns="http://schemas.openxmlformats.org/package/2006/content-types">
  <Default Extension="png" ContentType="image/png"/>
  <Default Extension="jpg&amp;ehk=sT" ContentType="image/jpeg"/>
  <Default Extension="jpg&amp;ehk=4TFJ0FE" ContentType="image/jpeg"/>
  <Default Extension="jpg&amp;ehk=Z75MFy8fzH8nwRFZ" ContentType="image/jpeg"/>
  <Default Extension="jpeg" ContentType="image/jpeg"/>
  <Default Extension="com" ContentType="image/png"/>
  <Default Extension="rels" ContentType="application/vnd.openxmlformats-package.relationships+xml"/>
  <Default Extension="xml" ContentType="application/xml"/>
  <Default Extension="jpg&amp;ehk=wOsb3KbMgF" ContentType="image/jpeg"/>
  <Default Extension="jpg&amp;ehk=hM45CI6ICSRTUMqtF" ContentType="image/jpeg"/>
  <Default Extension="jpg&amp;ehk=1OBP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BBD08-2387-4765-AFF2-CC21ABD5BB3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DB3AE-310B-4C42-8809-12C525A01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9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DB3AE-310B-4C42-8809-12C525A018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4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DB3AE-310B-4C42-8809-12C525A018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883855A-1AD1-4416-879E-292BB3528C57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883855A-1AD1-4416-879E-292BB3528C57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com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wOsb3KbMg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sT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4TFJ0FE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&amp;ehk=hM45CI6ICSRTUMqt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&amp;ehk=Z75MFy8fzH8nwRFZ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&amp;ehk=1O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Four: Week Eight Online Practice</a:t>
            </a:r>
          </a:p>
        </p:txBody>
      </p:sp>
    </p:spTree>
    <p:extLst>
      <p:ext uri="{BB962C8B-B14F-4D97-AF65-F5344CB8AC3E}">
        <p14:creationId xmlns:p14="http://schemas.microsoft.com/office/powerpoint/2010/main" val="229452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Venue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location</a:t>
            </a:r>
            <a:r>
              <a:rPr lang="en-US" dirty="0"/>
              <a:t>                                            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sz="2000" b="1" dirty="0"/>
              <a:t> Tokyo will be the </a:t>
            </a:r>
            <a:r>
              <a:rPr lang="en-US" sz="2000" b="1" i="1" dirty="0">
                <a:solidFill>
                  <a:srgbClr val="FF0000"/>
                </a:solidFill>
              </a:rPr>
              <a:t>venue</a:t>
            </a:r>
            <a:r>
              <a:rPr lang="en-US" sz="2000" b="1" dirty="0"/>
              <a:t> of the 2020 Olympics.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33" y="2209800"/>
            <a:ext cx="412811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6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Wry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/>
            <a:r>
              <a:rPr lang="en-US" sz="2200" dirty="0"/>
              <a:t>ironic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sz="2000" b="1" dirty="0"/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I have a</a:t>
            </a:r>
            <a:r>
              <a:rPr lang="en-US" b="1" i="1" dirty="0">
                <a:solidFill>
                  <a:srgbClr val="FF0000"/>
                </a:solidFill>
              </a:rPr>
              <a:t> wry </a:t>
            </a:r>
            <a:r>
              <a:rPr lang="en-US" b="1" dirty="0"/>
              <a:t>sense of humor. 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95268"/>
            <a:ext cx="38862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0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Affable 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sz="2400" b="1" dirty="0"/>
              <a:t>pleasant/friendly   </a:t>
            </a: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sz="3000" b="1" dirty="0"/>
              <a:t>Olaf is an </a:t>
            </a:r>
            <a:r>
              <a:rPr lang="en-US" sz="3000" b="1" i="1" dirty="0">
                <a:solidFill>
                  <a:srgbClr val="FF0000"/>
                </a:solidFill>
              </a:rPr>
              <a:t>affable</a:t>
            </a:r>
            <a:r>
              <a:rPr lang="en-US" sz="3000" b="1" dirty="0"/>
              <a:t> snowman.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461846"/>
            <a:ext cx="3930417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0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behemoth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6400800" cy="3048001"/>
          </a:xfrm>
        </p:spPr>
        <p:txBody>
          <a:bodyPr>
            <a:normAutofit/>
          </a:bodyPr>
          <a:lstStyle/>
          <a:p>
            <a:r>
              <a:rPr lang="en-US" sz="2400" dirty="0"/>
              <a:t> something enormous in size and power</a:t>
            </a:r>
          </a:p>
          <a:p>
            <a:pPr indent="0">
              <a:buNone/>
            </a:pPr>
            <a:endParaRPr lang="en-US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sz="2400" b="1" dirty="0"/>
          </a:p>
          <a:p>
            <a:pPr indent="0">
              <a:lnSpc>
                <a:spcPct val="100000"/>
              </a:lnSpc>
              <a:buNone/>
            </a:pPr>
            <a:r>
              <a:rPr lang="en-US" sz="2400" b="1" dirty="0"/>
              <a:t> The T-rex was a </a:t>
            </a:r>
            <a:r>
              <a:rPr lang="en-US" sz="2400" b="1" i="1" dirty="0">
                <a:solidFill>
                  <a:srgbClr val="FF0000"/>
                </a:solidFill>
              </a:rPr>
              <a:t>behemoth</a:t>
            </a:r>
            <a:r>
              <a:rPr lang="en-US" sz="2400" b="1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606040"/>
            <a:ext cx="3121152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evasive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431" y="2154320"/>
            <a:ext cx="6400800" cy="3048001"/>
          </a:xfrm>
        </p:spPr>
        <p:txBody>
          <a:bodyPr/>
          <a:lstStyle/>
          <a:p>
            <a:r>
              <a:rPr lang="en-US" b="1" dirty="0"/>
              <a:t> elusive/slippery in word and/or deed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sz="2000" b="1" dirty="0"/>
              <a:t> Politicians often give</a:t>
            </a:r>
            <a:r>
              <a:rPr lang="en-US" sz="2000" b="1" i="1" dirty="0">
                <a:solidFill>
                  <a:srgbClr val="FF0000"/>
                </a:solidFill>
              </a:rPr>
              <a:t> evasive </a:t>
            </a:r>
            <a:r>
              <a:rPr lang="en-US" sz="2000" b="1" dirty="0"/>
              <a:t>answers to questions.  </a:t>
            </a:r>
          </a:p>
          <a:p>
            <a:pPr indent="0">
              <a:buNone/>
            </a:pPr>
            <a:endParaRPr lang="en-US" sz="2000" b="1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184800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5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Genuflect</a:t>
            </a:r>
            <a:br>
              <a:rPr lang="en-US" dirty="0"/>
            </a:br>
            <a:r>
              <a:rPr lang="en-US" dirty="0"/>
              <a:t>(verb)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2431821"/>
            <a:ext cx="6400800" cy="3048001"/>
          </a:xfrm>
        </p:spPr>
        <p:txBody>
          <a:bodyPr/>
          <a:lstStyle/>
          <a:p>
            <a:pPr marL="285750" indent="-285750"/>
            <a:r>
              <a:rPr lang="en-US" b="1" dirty="0"/>
              <a:t>kneel                 </a:t>
            </a:r>
          </a:p>
          <a:p>
            <a:pPr marL="285750" indent="-285750"/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sz="2000" b="1" dirty="0"/>
              <a:t> Many men </a:t>
            </a:r>
            <a:r>
              <a:rPr lang="en-US" sz="2000" b="1" i="1" dirty="0">
                <a:solidFill>
                  <a:srgbClr val="FF0000"/>
                </a:solidFill>
              </a:rPr>
              <a:t>genuflect</a:t>
            </a:r>
            <a:r>
              <a:rPr lang="en-US" sz="2000" b="1" dirty="0"/>
              <a:t> when proposing to a woman. </a:t>
            </a:r>
          </a:p>
          <a:p>
            <a:pPr marL="285750" indent="-285750"/>
            <a:endParaRPr lang="en-US" b="1" dirty="0"/>
          </a:p>
          <a:p>
            <a:pPr marL="285750" indent="-285750"/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733800" y="5334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http://www.hollywoodreporter.comive-feed/stephen-colbert-donald-trump-gop-debate-271002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24" y="2431821"/>
            <a:ext cx="3376676" cy="191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1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Harangue</a:t>
            </a:r>
            <a:br>
              <a:rPr lang="en-US" dirty="0"/>
            </a:br>
            <a:r>
              <a:rPr lang="en-US" dirty="0"/>
              <a:t>(verb)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56934"/>
            <a:ext cx="8001000" cy="3358662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sz="2600" b="1" dirty="0"/>
              <a:t>berate/lecture</a:t>
            </a: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sz="2000" b="1" dirty="0"/>
              <a:t>The boss decided to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harangue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us for an hour. 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70" y="1835832"/>
            <a:ext cx="264033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0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Intrinsic 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/>
            <a:r>
              <a:rPr lang="en-US" sz="2200" b="1" dirty="0"/>
              <a:t>inherent/built-in to personality or policy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sz="2000" b="1" dirty="0"/>
              <a:t>People who have</a:t>
            </a:r>
            <a:r>
              <a:rPr lang="en-US" sz="2000" b="1" i="1" dirty="0">
                <a:solidFill>
                  <a:srgbClr val="FF0000"/>
                </a:solidFill>
              </a:rPr>
              <a:t> intrinsic </a:t>
            </a:r>
            <a:r>
              <a:rPr lang="en-US" sz="2000" b="1" dirty="0"/>
              <a:t>motivation tend to be more successful in life. 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56" y="3124200"/>
            <a:ext cx="3828288" cy="11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7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ineffable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7999"/>
          </a:xfrm>
        </p:spPr>
        <p:txBody>
          <a:bodyPr>
            <a:normAutofit/>
          </a:bodyPr>
          <a:lstStyle/>
          <a:p>
            <a:r>
              <a:rPr lang="en-US" sz="2200" b="1" dirty="0"/>
              <a:t>indescribable </a:t>
            </a:r>
          </a:p>
          <a:p>
            <a:pPr indent="0">
              <a:buNone/>
            </a:pPr>
            <a:endParaRPr lang="en-US" sz="2200" b="1" dirty="0"/>
          </a:p>
          <a:p>
            <a:endParaRPr lang="en-US" sz="2200" b="1" dirty="0"/>
          </a:p>
          <a:p>
            <a:pPr indent="0">
              <a:buNone/>
            </a:pPr>
            <a:endParaRPr lang="en-US" sz="2200" b="1" dirty="0"/>
          </a:p>
          <a:p>
            <a:pPr indent="0">
              <a:buNone/>
            </a:pPr>
            <a:r>
              <a:rPr lang="en-US" sz="2400" dirty="0"/>
              <a:t>The sunrise was a thing of </a:t>
            </a:r>
            <a:r>
              <a:rPr lang="en-US" sz="2400" b="1" i="1" dirty="0">
                <a:solidFill>
                  <a:srgbClr val="FF0000"/>
                </a:solidFill>
              </a:rPr>
              <a:t>ineffable</a:t>
            </a:r>
            <a:r>
              <a:rPr lang="en-US" sz="2400" dirty="0"/>
              <a:t> beauty.</a:t>
            </a:r>
            <a:endParaRPr lang="en-US" sz="2400" b="1" i="1" dirty="0"/>
          </a:p>
          <a:p>
            <a:endParaRPr lang="en-US" sz="2200" b="1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lnSpc>
                <a:spcPct val="100000"/>
              </a:lnSpc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0">
              <a:lnSpc>
                <a:spcPct val="100000"/>
              </a:lnSpc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0">
              <a:lnSpc>
                <a:spcPct val="100000"/>
              </a:lnSpc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461847"/>
            <a:ext cx="373888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jocular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humorous 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sz="3200" b="1" dirty="0"/>
              <a:t> Sully is a</a:t>
            </a:r>
            <a:r>
              <a:rPr lang="en-US" sz="3200" b="1" i="1" dirty="0">
                <a:solidFill>
                  <a:srgbClr val="FF0000"/>
                </a:solidFill>
              </a:rPr>
              <a:t> jocular </a:t>
            </a:r>
            <a:r>
              <a:rPr lang="en-US" sz="3200" b="1" dirty="0"/>
              <a:t>fellow. </a:t>
            </a:r>
          </a:p>
          <a:p>
            <a:pPr indent="0">
              <a:buNone/>
            </a:pPr>
            <a:endParaRPr lang="en-US" sz="3200" b="1" dirty="0"/>
          </a:p>
          <a:p>
            <a:pPr indent="0">
              <a:buNone/>
            </a:pPr>
            <a:endParaRPr lang="en-US" sz="3200" b="1" dirty="0"/>
          </a:p>
          <a:p>
            <a:pPr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indent="0">
              <a:buNone/>
            </a:pP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451295"/>
            <a:ext cx="17335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74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1155</TotalTime>
  <Words>154</Words>
  <Application>Microsoft Office PowerPoint</Application>
  <PresentationFormat>On-screen Show (4:3)</PresentationFormat>
  <Paragraphs>91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Wingdings</vt:lpstr>
      <vt:lpstr>Couture</vt:lpstr>
      <vt:lpstr>Vocabulary</vt:lpstr>
      <vt:lpstr>Affable  (adjective)</vt:lpstr>
      <vt:lpstr>behemoth (NOUN)</vt:lpstr>
      <vt:lpstr>evasive (adjective)</vt:lpstr>
      <vt:lpstr>Genuflect (verb)</vt:lpstr>
      <vt:lpstr>Harangue (verb)</vt:lpstr>
      <vt:lpstr>Intrinsic  (adjective)</vt:lpstr>
      <vt:lpstr>ineffable (adjective)</vt:lpstr>
      <vt:lpstr>jocular (adjective)</vt:lpstr>
      <vt:lpstr>Venue (Noun)</vt:lpstr>
      <vt:lpstr>Wry (adjective)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Yvonne</dc:creator>
  <cp:lastModifiedBy>Yvonne Mains</cp:lastModifiedBy>
  <cp:revision>47</cp:revision>
  <dcterms:created xsi:type="dcterms:W3CDTF">2013-11-13T03:13:12Z</dcterms:created>
  <dcterms:modified xsi:type="dcterms:W3CDTF">2017-05-19T04:32:13Z</dcterms:modified>
</cp:coreProperties>
</file>