
<file path=[Content_Types].xml><?xml version="1.0" encoding="utf-8"?>
<Types xmlns="http://schemas.openxmlformats.org/package/2006/content-types">
  <Default Extension="png" ContentType="image/png"/>
  <Default Extension="jpg&amp;ehk=sAVWICCMO4phOVEtJkYhSQ&amp;r=0&amp;pid=OfficeInsert" ContentType="image/jpeg"/>
  <Default Extension="jpg&amp;ehk=DJkhQdWD1ZXcuZ1bLnNhlw&amp;r=0&amp;pid=OfficeInsert" ContentType="image/jpeg"/>
  <Default Extension="jpeg" ContentType="image/jpeg"/>
  <Default Extension="jpg&amp;ehk=IL19SedeA1gTA8o4uGIsPw&amp;r=0&amp;pid=OfficeInsert" ContentType="image/jpeg"/>
  <Default Extension="jpg&amp;ehk=sTKlptyZvCStqRsSefwcPg&amp;r=0&amp;pid=OfficeInsert" ContentType="image/jpeg"/>
  <Default Extension="rels" ContentType="application/vnd.openxmlformats-package.relationships+xml"/>
  <Default Extension="xml" ContentType="application/xml"/>
  <Default Extension="png&amp;ehk=UChgcVr8eAGPniSc" ContentType="image/png"/>
  <Default Extension="JPG&amp;ehk=A2mdSAOHk8xvOce1lb5ZDQ&amp;r=0&amp;pid=OfficeInsert" ContentType="image/jpeg"/>
  <Default Extension="png&amp;ehk=u3vRMIHTZcHHlUyQH4" ContentType="image/png"/>
  <Default Extension="jpg&amp;ehk=wtesfbfAvFgJtUd1iZFD" ContentType="image/jpeg"/>
  <Default Extension="JPG&amp;ehk=NRek1elerqaRsTmIlfXCtA&amp;r=0&amp;pid=OfficeInsert" ContentType="image/jpeg"/>
  <Default Extension="jpg&amp;ehk=8jDvdI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2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CBBD08-2387-4765-AFF2-CC21ABD5BB34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6DB3AE-310B-4C42-8809-12C525A01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394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DB3AE-310B-4C42-8809-12C525A018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444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DB3AE-310B-4C42-8809-12C525A018D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35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883855A-1AD1-4416-879E-292BB3528C57}" type="datetimeFigureOut">
              <a:rPr lang="en-US" smtClean="0"/>
              <a:pPr/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170E-AC62-4D8D-87FD-0CFAA46DA2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3855A-1AD1-4416-879E-292BB3528C57}" type="datetimeFigureOut">
              <a:rPr lang="en-US" smtClean="0"/>
              <a:pPr/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170E-AC62-4D8D-87FD-0CFAA46DA2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3855A-1AD1-4416-879E-292BB3528C57}" type="datetimeFigureOut">
              <a:rPr lang="en-US" smtClean="0"/>
              <a:pPr/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170E-AC62-4D8D-87FD-0CFAA46DA2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3855A-1AD1-4416-879E-292BB3528C57}" type="datetimeFigureOut">
              <a:rPr lang="en-US" smtClean="0"/>
              <a:pPr/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170E-AC62-4D8D-87FD-0CFAA46DA2A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3855A-1AD1-4416-879E-292BB3528C57}" type="datetimeFigureOut">
              <a:rPr lang="en-US" smtClean="0"/>
              <a:pPr/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170E-AC62-4D8D-87FD-0CFAA46DA2A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3855A-1AD1-4416-879E-292BB3528C57}" type="datetimeFigureOut">
              <a:rPr lang="en-US" smtClean="0"/>
              <a:pPr/>
              <a:t>5/12/2017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170E-AC62-4D8D-87FD-0CFAA46DA2A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3855A-1AD1-4416-879E-292BB3528C57}" type="datetimeFigureOut">
              <a:rPr lang="en-US" smtClean="0"/>
              <a:pPr/>
              <a:t>5/12/2017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170E-AC62-4D8D-87FD-0CFAA46DA2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3855A-1AD1-4416-879E-292BB3528C57}" type="datetimeFigureOut">
              <a:rPr lang="en-US" smtClean="0"/>
              <a:pPr/>
              <a:t>5/12/2017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170E-AC62-4D8D-87FD-0CFAA46DA2A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3855A-1AD1-4416-879E-292BB3528C57}" type="datetimeFigureOut">
              <a:rPr lang="en-US" smtClean="0"/>
              <a:pPr/>
              <a:t>5/12/2017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170E-AC62-4D8D-87FD-0CFAA46DA2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3855A-1AD1-4416-879E-292BB3528C57}" type="datetimeFigureOut">
              <a:rPr lang="en-US" smtClean="0"/>
              <a:pPr/>
              <a:t>5/12/2017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170E-AC62-4D8D-87FD-0CFAA46DA2A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3855A-1AD1-4416-879E-292BB3528C57}" type="datetimeFigureOut">
              <a:rPr lang="en-US" smtClean="0"/>
              <a:pPr/>
              <a:t>5/12/2017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170E-AC62-4D8D-87FD-0CFAA46DA2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883855A-1AD1-4416-879E-292BB3528C57}" type="datetimeFigureOut">
              <a:rPr lang="en-US" smtClean="0"/>
              <a:pPr/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BF0170E-AC62-4D8D-87FD-0CFAA46DA2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&amp;ehk=DJkhQdWD1ZXcuZ1bLnNhlw&amp;r=0&amp;pid=OfficeInsert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&amp;ehk=8jDvdI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&amp;ehk=IL19SedeA1gTA8o4uGIsPw&amp;r=0&amp;pid=OfficeInsert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&amp;ehk=NRek1elerqaRsTmIlfXCtA&amp;r=0&amp;pid=OfficeInsert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&amp;ehk=u3vRMIHTZcHHlUyQH4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&amp;ehk=UChgcVr8eAGPniSc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&amp;ehk=sAVWICCMO4phOVEtJkYhSQ&amp;r=0&amp;pid=OfficeInsert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&amp;ehk=A2mdSAOHk8xvOce1lb5ZDQ&amp;r=0&amp;pid=OfficeInsert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&amp;ehk=wtesfbfAvFgJtUd1iZFD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&amp;ehk=sTKlptyZvCStqRsSefwcPg&amp;r=0&amp;pid=OfficeInsert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Vocabulary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Unit Four: Week Seven Online Practice</a:t>
            </a:r>
          </a:p>
        </p:txBody>
      </p:sp>
    </p:spTree>
    <p:extLst>
      <p:ext uri="{BB962C8B-B14F-4D97-AF65-F5344CB8AC3E}">
        <p14:creationId xmlns:p14="http://schemas.microsoft.com/office/powerpoint/2010/main" val="2294520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infinitesimal</a:t>
            </a:r>
            <a:br>
              <a:rPr lang="en-US" dirty="0"/>
            </a:br>
            <a:r>
              <a:rPr lang="en-US" dirty="0"/>
              <a:t>(adjective)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tiny</a:t>
            </a:r>
            <a:r>
              <a:rPr lang="en-US" dirty="0"/>
              <a:t>                                                 </a:t>
            </a:r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b="1" dirty="0"/>
          </a:p>
          <a:p>
            <a:pPr indent="0">
              <a:buNone/>
            </a:pPr>
            <a:r>
              <a:rPr lang="en-US" sz="2000" b="1" dirty="0"/>
              <a:t> Atoms are</a:t>
            </a:r>
            <a:r>
              <a:rPr lang="en-US" sz="2000" b="1" i="1" dirty="0">
                <a:solidFill>
                  <a:srgbClr val="FF0000"/>
                </a:solidFill>
              </a:rPr>
              <a:t> infinitesimal </a:t>
            </a:r>
            <a:r>
              <a:rPr lang="en-US" sz="2000" b="1" dirty="0"/>
              <a:t>bits of matter.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687" y="2290762"/>
            <a:ext cx="4238625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262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voracious</a:t>
            </a:r>
            <a:br>
              <a:rPr lang="en-US" dirty="0"/>
            </a:br>
            <a:r>
              <a:rPr lang="en-US" dirty="0"/>
              <a:t>(adjective)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85750" indent="-285750"/>
            <a:r>
              <a:rPr lang="en-US" sz="2200" dirty="0"/>
              <a:t>insatiable</a:t>
            </a:r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/>
          </a:p>
          <a:p>
            <a:pPr indent="0">
              <a:lnSpc>
                <a:spcPct val="100000"/>
              </a:lnSpc>
              <a:buNone/>
            </a:pPr>
            <a:endParaRPr lang="en-US" b="1" dirty="0"/>
          </a:p>
          <a:p>
            <a:pPr indent="0">
              <a:lnSpc>
                <a:spcPct val="100000"/>
              </a:lnSpc>
              <a:buNone/>
            </a:pPr>
            <a:endParaRPr lang="en-US" b="1" dirty="0"/>
          </a:p>
          <a:p>
            <a:pPr indent="0">
              <a:lnSpc>
                <a:spcPct val="100000"/>
              </a:lnSpc>
              <a:buNone/>
            </a:pPr>
            <a:endParaRPr lang="en-US" b="1" dirty="0"/>
          </a:p>
          <a:p>
            <a:pPr indent="0">
              <a:lnSpc>
                <a:spcPct val="100000"/>
              </a:lnSpc>
              <a:buNone/>
            </a:pPr>
            <a:r>
              <a:rPr lang="en-US" sz="2000" b="1" dirty="0"/>
              <a:t>A great white shark has a </a:t>
            </a:r>
            <a:r>
              <a:rPr lang="en-US" sz="2000" b="1" i="1" dirty="0">
                <a:solidFill>
                  <a:srgbClr val="FF0000"/>
                </a:solidFill>
              </a:rPr>
              <a:t>voracious</a:t>
            </a:r>
            <a:r>
              <a:rPr lang="en-US" sz="2000" b="1" dirty="0"/>
              <a:t> appetite.  </a:t>
            </a:r>
          </a:p>
          <a:p>
            <a:pPr indent="0">
              <a:lnSpc>
                <a:spcPct val="100000"/>
              </a:lnSpc>
              <a:buNone/>
            </a:pPr>
            <a:r>
              <a:rPr lang="en-US" b="1" dirty="0"/>
              <a:t>			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417298"/>
            <a:ext cx="3495675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702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Bane </a:t>
            </a:r>
            <a:br>
              <a:rPr lang="en-US" dirty="0"/>
            </a:br>
            <a:r>
              <a:rPr lang="en-US" dirty="0"/>
              <a:t>(noun)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/>
            <a:r>
              <a:rPr lang="en-US" sz="2400" b="1" dirty="0"/>
              <a:t>a nuisance </a:t>
            </a:r>
          </a:p>
          <a:p>
            <a:pPr indent="0">
              <a:buNone/>
            </a:pPr>
            <a:endParaRPr lang="en-US" b="1" dirty="0"/>
          </a:p>
          <a:p>
            <a:pPr indent="0">
              <a:buNone/>
            </a:pPr>
            <a:endParaRPr lang="en-US" b="1" dirty="0"/>
          </a:p>
          <a:p>
            <a:pPr indent="0">
              <a:buNone/>
            </a:pPr>
            <a:endParaRPr lang="en-US" b="1" dirty="0"/>
          </a:p>
          <a:p>
            <a:pPr indent="0">
              <a:buNone/>
            </a:pPr>
            <a:r>
              <a:rPr lang="en-US" sz="3000" b="1" dirty="0"/>
              <a:t> Mosquitoes are the</a:t>
            </a:r>
            <a:r>
              <a:rPr lang="en-US" sz="3000" b="1" i="1" dirty="0">
                <a:solidFill>
                  <a:srgbClr val="FF0000"/>
                </a:solidFill>
              </a:rPr>
              <a:t> bane </a:t>
            </a:r>
            <a:r>
              <a:rPr lang="en-US" sz="3000" b="1" dirty="0"/>
              <a:t>of summer.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652" y="2209800"/>
            <a:ext cx="2966149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607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banish</a:t>
            </a:r>
            <a:br>
              <a:rPr lang="en-US" dirty="0"/>
            </a:br>
            <a:r>
              <a:rPr lang="en-US" dirty="0"/>
              <a:t>(verb)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057400"/>
            <a:ext cx="6400800" cy="3048001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 expel/exile/force to leave</a:t>
            </a:r>
          </a:p>
          <a:p>
            <a:pPr indent="0">
              <a:buNone/>
            </a:pPr>
            <a:endParaRPr lang="en-US" dirty="0"/>
          </a:p>
          <a:p>
            <a:pPr indent="0">
              <a:lnSpc>
                <a:spcPct val="100000"/>
              </a:lnSpc>
              <a:buNone/>
            </a:pPr>
            <a:endParaRPr lang="en-US" b="1" dirty="0"/>
          </a:p>
          <a:p>
            <a:pPr indent="0">
              <a:lnSpc>
                <a:spcPct val="100000"/>
              </a:lnSpc>
              <a:buNone/>
            </a:pPr>
            <a:endParaRPr lang="en-US" b="1" dirty="0"/>
          </a:p>
          <a:p>
            <a:pPr indent="0">
              <a:lnSpc>
                <a:spcPct val="100000"/>
              </a:lnSpc>
              <a:buNone/>
            </a:pPr>
            <a:endParaRPr lang="en-US" b="1" dirty="0"/>
          </a:p>
          <a:p>
            <a:pPr indent="0">
              <a:lnSpc>
                <a:spcPct val="100000"/>
              </a:lnSpc>
              <a:buNone/>
            </a:pPr>
            <a:endParaRPr lang="en-US" sz="2400" b="1" dirty="0"/>
          </a:p>
          <a:p>
            <a:pPr indent="0">
              <a:lnSpc>
                <a:spcPct val="100000"/>
              </a:lnSpc>
              <a:buNone/>
            </a:pPr>
            <a:r>
              <a:rPr lang="en-US" sz="2400" b="1" dirty="0"/>
              <a:t>The lifeguard told the kids he would</a:t>
            </a:r>
            <a:r>
              <a:rPr lang="en-US" sz="2400" b="1" i="1" dirty="0">
                <a:solidFill>
                  <a:srgbClr val="FF0000"/>
                </a:solidFill>
              </a:rPr>
              <a:t> banish </a:t>
            </a:r>
            <a:r>
              <a:rPr lang="en-US" sz="2400" b="1" dirty="0"/>
              <a:t>them from the pool if they continued to horseplay.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716" y="2057400"/>
            <a:ext cx="2724684" cy="21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98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Chagrin</a:t>
            </a:r>
            <a:br>
              <a:rPr lang="en-US" dirty="0"/>
            </a:br>
            <a:r>
              <a:rPr lang="en-US" dirty="0"/>
              <a:t>(noun)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6431" y="2154320"/>
            <a:ext cx="6400800" cy="3048001"/>
          </a:xfrm>
        </p:spPr>
        <p:txBody>
          <a:bodyPr/>
          <a:lstStyle/>
          <a:p>
            <a:r>
              <a:rPr lang="en-US" b="1" dirty="0"/>
              <a:t> embarrassment</a:t>
            </a:r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r>
              <a:rPr lang="en-US" sz="2000" b="1" dirty="0"/>
              <a:t> To Tim’s </a:t>
            </a:r>
            <a:r>
              <a:rPr lang="en-US" sz="2000" b="1" i="1" dirty="0">
                <a:solidFill>
                  <a:srgbClr val="FF0000"/>
                </a:solidFill>
              </a:rPr>
              <a:t>chagrin</a:t>
            </a:r>
            <a:r>
              <a:rPr lang="en-US" sz="2000" b="1" dirty="0"/>
              <a:t>, he split his pants during gym class. </a:t>
            </a:r>
          </a:p>
          <a:p>
            <a:pPr indent="0">
              <a:buNone/>
            </a:pPr>
            <a:endParaRPr lang="en-US" sz="2000" b="1" dirty="0"/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590800"/>
            <a:ext cx="2250849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253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cravat</a:t>
            </a:r>
            <a:br>
              <a:rPr lang="en-US" dirty="0"/>
            </a:br>
            <a:r>
              <a:rPr lang="en-US" dirty="0"/>
              <a:t>(noun)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0800" y="2431821"/>
            <a:ext cx="6400800" cy="3048001"/>
          </a:xfrm>
        </p:spPr>
        <p:txBody>
          <a:bodyPr/>
          <a:lstStyle/>
          <a:p>
            <a:pPr marL="285750" indent="-285750"/>
            <a:r>
              <a:rPr lang="en-US" b="1" dirty="0"/>
              <a:t>necktie                 </a:t>
            </a:r>
          </a:p>
          <a:p>
            <a:pPr marL="285750" indent="-285750"/>
            <a:endParaRPr lang="en-US" b="1" dirty="0"/>
          </a:p>
          <a:p>
            <a:pPr indent="0">
              <a:buNone/>
            </a:pPr>
            <a:endParaRPr lang="en-US" b="1" dirty="0"/>
          </a:p>
          <a:p>
            <a:pPr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indent="0">
              <a:buNone/>
            </a:pPr>
            <a:endParaRPr lang="en-US" b="1" dirty="0"/>
          </a:p>
          <a:p>
            <a:pPr indent="0">
              <a:buNone/>
            </a:pPr>
            <a:r>
              <a:rPr lang="en-US" sz="2000" b="1" dirty="0"/>
              <a:t>A silk</a:t>
            </a:r>
            <a:r>
              <a:rPr lang="en-US" sz="2000" b="1" i="1" dirty="0">
                <a:solidFill>
                  <a:srgbClr val="FF0000"/>
                </a:solidFill>
              </a:rPr>
              <a:t> cravat </a:t>
            </a:r>
            <a:r>
              <a:rPr lang="en-US" sz="2000" b="1" dirty="0"/>
              <a:t>is a traditional Father’s Day gift. </a:t>
            </a:r>
          </a:p>
          <a:p>
            <a:pPr marL="285750" indent="-285750"/>
            <a:endParaRPr lang="en-US" b="1" dirty="0"/>
          </a:p>
          <a:p>
            <a:pPr marL="285750" indent="-285750"/>
            <a:endParaRPr lang="en-US" b="1" dirty="0"/>
          </a:p>
          <a:p>
            <a:pPr indent="0">
              <a:buNone/>
            </a:pPr>
            <a:endParaRPr lang="en-US" b="1" dirty="0"/>
          </a:p>
          <a:p>
            <a:pPr indent="0">
              <a:buNone/>
            </a:pP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3733800" y="533400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http://www.hollywoodreporter.comive-feed/stephen-colbert-donald-trump-gop-debate-271002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078" y="2330547"/>
            <a:ext cx="4571622" cy="239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515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curmudgeon</a:t>
            </a:r>
            <a:br>
              <a:rPr lang="en-US" dirty="0"/>
            </a:br>
            <a:r>
              <a:rPr lang="en-US" dirty="0"/>
              <a:t>(Noun)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27738"/>
            <a:ext cx="8001000" cy="3358662"/>
          </a:xfrm>
        </p:spPr>
        <p:txBody>
          <a:bodyPr>
            <a:normAutofit fontScale="92500" lnSpcReduction="10000"/>
          </a:bodyPr>
          <a:lstStyle/>
          <a:p>
            <a:pPr marL="285750" indent="-285750"/>
            <a:r>
              <a:rPr lang="en-US" sz="2600" b="1" dirty="0"/>
              <a:t>killjoy/ill-tempered person</a:t>
            </a:r>
          </a:p>
          <a:p>
            <a:pPr indent="0">
              <a:buNone/>
            </a:pPr>
            <a:endParaRPr lang="en-US" b="1" dirty="0"/>
          </a:p>
          <a:p>
            <a:pPr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endParaRPr lang="en-US" b="1" dirty="0"/>
          </a:p>
          <a:p>
            <a:pPr indent="0">
              <a:buNone/>
            </a:pPr>
            <a:endParaRPr lang="en-US" b="1" dirty="0"/>
          </a:p>
          <a:p>
            <a:pPr indent="0">
              <a:buNone/>
            </a:pPr>
            <a:endParaRPr lang="en-US" b="1" dirty="0"/>
          </a:p>
          <a:p>
            <a:pPr indent="0">
              <a:buNone/>
            </a:pPr>
            <a:r>
              <a:rPr lang="en-US" sz="2200" b="1" dirty="0"/>
              <a:t>Oscar the Grouch is a </a:t>
            </a:r>
            <a:r>
              <a:rPr lang="en-US" sz="2200" b="1" i="1" dirty="0">
                <a:solidFill>
                  <a:srgbClr val="FF0000"/>
                </a:solidFill>
              </a:rPr>
              <a:t>curmudgeon</a:t>
            </a:r>
            <a:r>
              <a:rPr lang="en-US" sz="2200" b="1" dirty="0"/>
              <a:t>.  </a:t>
            </a:r>
            <a:r>
              <a:rPr lang="en-US" b="1" dirty="0"/>
              <a:t>	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438400"/>
            <a:ext cx="21336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900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Fettered </a:t>
            </a:r>
            <a:br>
              <a:rPr lang="en-US" dirty="0"/>
            </a:br>
            <a:r>
              <a:rPr lang="en-US" dirty="0"/>
              <a:t>(verb)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/>
            <a:r>
              <a:rPr lang="en-US" sz="2200" b="1" dirty="0"/>
              <a:t>bound/tied-up   </a:t>
            </a:r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r>
              <a:rPr lang="en-US" sz="2000" b="1" dirty="0"/>
              <a:t>The villain </a:t>
            </a:r>
            <a:r>
              <a:rPr lang="en-US" sz="2000" b="1" i="1" dirty="0">
                <a:solidFill>
                  <a:srgbClr val="FF0000"/>
                </a:solidFill>
              </a:rPr>
              <a:t>fettered </a:t>
            </a:r>
            <a:r>
              <a:rPr lang="en-US" sz="2000" b="1" dirty="0"/>
              <a:t>his victim to the railroad track. </a:t>
            </a:r>
          </a:p>
          <a:p>
            <a:pPr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590800"/>
            <a:ext cx="27940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174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Gist</a:t>
            </a:r>
            <a:br>
              <a:rPr lang="en-US" dirty="0"/>
            </a:br>
            <a:r>
              <a:rPr lang="en-US" dirty="0"/>
              <a:t>(noun)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1"/>
            <a:ext cx="6400800" cy="3047999"/>
          </a:xfrm>
        </p:spPr>
        <p:txBody>
          <a:bodyPr>
            <a:normAutofit/>
          </a:bodyPr>
          <a:lstStyle/>
          <a:p>
            <a:r>
              <a:rPr lang="en-US" sz="2200" b="1" dirty="0"/>
              <a:t>general idea</a:t>
            </a:r>
          </a:p>
          <a:p>
            <a:pPr indent="0">
              <a:buNone/>
            </a:pPr>
            <a:endParaRPr lang="en-US" sz="2200" b="1" dirty="0"/>
          </a:p>
          <a:p>
            <a:endParaRPr lang="en-US" sz="2200" b="1" dirty="0"/>
          </a:p>
          <a:p>
            <a:pPr indent="0">
              <a:buNone/>
            </a:pPr>
            <a:r>
              <a:rPr lang="en-US" sz="2200" b="1" dirty="0"/>
              <a:t>The</a:t>
            </a:r>
            <a:r>
              <a:rPr lang="en-US" sz="2200" b="1" i="1" dirty="0">
                <a:solidFill>
                  <a:srgbClr val="FF0000"/>
                </a:solidFill>
              </a:rPr>
              <a:t> gist </a:t>
            </a:r>
            <a:r>
              <a:rPr lang="en-US" sz="2200" b="1" dirty="0"/>
              <a:t>of the story is that unicorns make rainbows.</a:t>
            </a:r>
          </a:p>
          <a:p>
            <a:pPr indent="0">
              <a:buNone/>
            </a:pPr>
            <a:endParaRPr lang="en-US" sz="2400" dirty="0"/>
          </a:p>
          <a:p>
            <a:endParaRPr lang="en-US" sz="2200" b="1" dirty="0"/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/>
          </a:p>
          <a:p>
            <a:pPr indent="0">
              <a:lnSpc>
                <a:spcPct val="100000"/>
              </a:lnSpc>
              <a:buNone/>
            </a:pP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indent="0">
              <a:lnSpc>
                <a:spcPct val="100000"/>
              </a:lnSpc>
              <a:buNone/>
            </a:pP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indent="0">
              <a:lnSpc>
                <a:spcPct val="100000"/>
              </a:lnSpc>
              <a:buNone/>
            </a:pP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286000"/>
            <a:ext cx="25146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81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hapless</a:t>
            </a:r>
            <a:br>
              <a:rPr lang="en-US" dirty="0"/>
            </a:br>
            <a:r>
              <a:rPr lang="en-US" dirty="0"/>
              <a:t>(adjective)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352800"/>
          </a:xfrm>
        </p:spPr>
        <p:txBody>
          <a:bodyPr>
            <a:normAutofit/>
          </a:bodyPr>
          <a:lstStyle/>
          <a:p>
            <a:r>
              <a:rPr lang="en-US" sz="2000" b="1" dirty="0"/>
              <a:t>luckless</a:t>
            </a:r>
          </a:p>
          <a:p>
            <a:endParaRPr lang="en-US" b="1" dirty="0"/>
          </a:p>
          <a:p>
            <a:endParaRPr lang="en-US" b="1" dirty="0"/>
          </a:p>
          <a:p>
            <a:pPr indent="0">
              <a:buNone/>
            </a:pPr>
            <a:endParaRPr lang="en-US" b="1" dirty="0"/>
          </a:p>
          <a:p>
            <a:pPr indent="0">
              <a:buNone/>
            </a:pPr>
            <a:endParaRPr lang="en-US" b="1" dirty="0"/>
          </a:p>
          <a:p>
            <a:pPr indent="0">
              <a:buNone/>
            </a:pPr>
            <a:r>
              <a:rPr lang="en-US" sz="2000" b="1" dirty="0"/>
              <a:t>The</a:t>
            </a:r>
            <a:r>
              <a:rPr lang="en-US" sz="2000" b="1" i="1" dirty="0">
                <a:solidFill>
                  <a:srgbClr val="FF0000"/>
                </a:solidFill>
              </a:rPr>
              <a:t> hapless </a:t>
            </a:r>
            <a:r>
              <a:rPr lang="en-US" sz="2000" b="1" dirty="0"/>
              <a:t>coyote never catches the roadrunner. </a:t>
            </a:r>
          </a:p>
          <a:p>
            <a:pPr indent="0">
              <a:buNone/>
            </a:pPr>
            <a:endParaRPr lang="en-US" b="1" dirty="0"/>
          </a:p>
          <a:p>
            <a:pPr indent="0">
              <a:buNone/>
            </a:pPr>
            <a:endParaRPr lang="en-US" b="1" dirty="0"/>
          </a:p>
          <a:p>
            <a:pPr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indent="0">
              <a:buNone/>
            </a:pP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286000"/>
            <a:ext cx="31750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1745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1122</TotalTime>
  <Words>156</Words>
  <Application>Microsoft Office PowerPoint</Application>
  <PresentationFormat>On-screen Show (4:3)</PresentationFormat>
  <Paragraphs>91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Garamond</vt:lpstr>
      <vt:lpstr>Wingdings</vt:lpstr>
      <vt:lpstr>Couture</vt:lpstr>
      <vt:lpstr>Vocabulary</vt:lpstr>
      <vt:lpstr>Bane  (noun)</vt:lpstr>
      <vt:lpstr>banish (verb)</vt:lpstr>
      <vt:lpstr>Chagrin (noun)</vt:lpstr>
      <vt:lpstr>cravat (noun)</vt:lpstr>
      <vt:lpstr>curmudgeon (Noun)</vt:lpstr>
      <vt:lpstr>Fettered  (verb)</vt:lpstr>
      <vt:lpstr>Gist (noun)</vt:lpstr>
      <vt:lpstr>hapless (adjective)</vt:lpstr>
      <vt:lpstr>infinitesimal (adjective)</vt:lpstr>
      <vt:lpstr>voracious (adjective)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</dc:title>
  <dc:creator>Yvonne</dc:creator>
  <cp:lastModifiedBy>Yvonne Mains</cp:lastModifiedBy>
  <cp:revision>43</cp:revision>
  <dcterms:created xsi:type="dcterms:W3CDTF">2013-11-13T03:13:12Z</dcterms:created>
  <dcterms:modified xsi:type="dcterms:W3CDTF">2017-05-12T05:04:39Z</dcterms:modified>
</cp:coreProperties>
</file>