
<file path=[Content_Types].xml><?xml version="1.0" encoding="utf-8"?>
<Types xmlns="http://schemas.openxmlformats.org/package/2006/content-types">
  <Default Extension="png" ContentType="image/png"/>
  <Default Extension="gif&amp;ehk=tZaVmkjXd8zqvZUTWEWAvA&amp;r=0&amp;pid=OfficeInsert" ContentType="image/gif"/>
  <Default Extension="jpg&amp;ehk=PTD5eP2IJoBjq1jOhaSQXw&amp;r=0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jpg&amp;ehk=m3E41kj2C4iZJwPqH9T5KQ&amp;r=0&amp;pid=OfficeInsert" ContentType="image/jpeg"/>
  <Default Extension="gif&amp;ehk=hirlPKGPTLVyx6J3OPj0OQ&amp;r=0&amp;pid=OfficeInsert" ContentType="image/gif"/>
  <Default Extension="jpg&amp;ehk=MJp4oYstu8xYpOLREVZoCQ&amp;r=0&amp;pid=OfficeInsert" ContentType="image/jpeg"/>
  <Default Extension="jpg&amp;ehk=n84u3" ContentType="image/jpeg"/>
  <Default Extension="jpg&amp;ehk=OIDMcthfCOxvDIZo" ContentType="image/jpeg"/>
  <Default Extension="gif&amp;ehk=o0wL72tmK3aoRUBdDDLUSA&amp;r=0&amp;pid=OfficeInsert" ContentType="image/gif"/>
  <Default Extension="jpg&amp;ehk=x3WxuPBp8VJppxDKMnJZbQ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BD08-2387-4765-AFF2-CC21ABD5BB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DB3AE-310B-4C42-8809-12C525A01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9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DB3AE-310B-4C42-8809-12C525A01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DB3AE-310B-4C42-8809-12C525A018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883855A-1AD1-4416-879E-292BB3528C5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83855A-1AD1-4416-879E-292BB3528C5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&amp;ehk=OIDMcthfCOxvDIZo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&amp;ehk=tZaVmkjXd8zqvZUTWEWAvA&amp;r=0&amp;pid=OfficeInsert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&amp;ehk=o0wL72tmK3aoRUBdDDLUSA&amp;r=0&amp;pid=OfficeInsert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x3WxuPBp8VJppxDKMnJZbQ&amp;r=0&amp;pid=OfficeInsert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m3E41kj2C4iZJwPqH9T5KQ&amp;r=0&amp;pid=OfficeInsert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&amp;ehk=PTD5eP2IJoBjq1jOhaSQXw&amp;r=0&amp;pid=OfficeInsert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&amp;ehk=MJp4oYstu8xYpOLREVZoCQ&amp;r=0&amp;pid=OfficeInsert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&amp;ehk=hirlPKGPTLVyx6J3OPj0OQ&amp;r=0&amp;pid=OfficeInsert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&amp;ehk=n84u3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Four: Week Six Online Practice</a:t>
            </a:r>
          </a:p>
        </p:txBody>
      </p:sp>
    </p:spTree>
    <p:extLst>
      <p:ext uri="{BB962C8B-B14F-4D97-AF65-F5344CB8AC3E}">
        <p14:creationId xmlns:p14="http://schemas.microsoft.com/office/powerpoint/2010/main" val="229452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Squalid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/>
              <a:t>filthy</a:t>
            </a:r>
            <a:r>
              <a:rPr lang="en-US" dirty="0"/>
              <a:t>                                                  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2000" b="1" dirty="0"/>
              <a:t> Unfortunately, many people around the world live in</a:t>
            </a:r>
            <a:r>
              <a:rPr lang="en-US" sz="2000" b="1" i="1" dirty="0">
                <a:solidFill>
                  <a:srgbClr val="FF0000"/>
                </a:solidFill>
              </a:rPr>
              <a:t> squalid </a:t>
            </a:r>
            <a:r>
              <a:rPr lang="en-US" sz="2000" b="1" dirty="0"/>
              <a:t>conditions through no fault of their own.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45" y="2286000"/>
            <a:ext cx="4114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stealthy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lang="en-US" sz="2200" dirty="0"/>
              <a:t>furtive/sneaky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r>
              <a:rPr lang="en-US" sz="2000" b="1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stealthy</a:t>
            </a:r>
            <a:r>
              <a:rPr lang="en-US" sz="2000" b="1" dirty="0"/>
              <a:t> fox raided the hen house last night. 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	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2" y="2438400"/>
            <a:ext cx="18954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Benison 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en-US" sz="2400" b="1" dirty="0"/>
              <a:t>a blessing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3000" b="1" dirty="0"/>
              <a:t> The priest gave the newlyweds</a:t>
            </a:r>
          </a:p>
          <a:p>
            <a:pPr indent="0">
              <a:buNone/>
            </a:pPr>
            <a:r>
              <a:rPr lang="en-US" sz="3000" b="1" dirty="0"/>
              <a:t>  a</a:t>
            </a:r>
            <a:r>
              <a:rPr lang="en-US" sz="3000" b="1" i="1" dirty="0">
                <a:solidFill>
                  <a:srgbClr val="FF0000"/>
                </a:solidFill>
              </a:rPr>
              <a:t> benison</a:t>
            </a:r>
            <a:r>
              <a:rPr lang="en-US" sz="3000" b="1" dirty="0"/>
              <a:t>.</a:t>
            </a:r>
            <a:r>
              <a:rPr lang="en-US" b="1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8800"/>
            <a:ext cx="210026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0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cacophony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6400800" cy="304800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 jarring/discordant sounds</a:t>
            </a:r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sz="2400" b="1" dirty="0"/>
          </a:p>
          <a:p>
            <a:pPr indent="0">
              <a:lnSpc>
                <a:spcPct val="100000"/>
              </a:lnSpc>
              <a:buNone/>
            </a:pPr>
            <a:r>
              <a:rPr lang="en-US" sz="2400" b="1" dirty="0"/>
              <a:t>Between classes, there is a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cacophony</a:t>
            </a:r>
            <a:r>
              <a:rPr lang="en-US" sz="2400" b="1" dirty="0"/>
              <a:t> in the hallway.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30194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Cavil</a:t>
            </a:r>
            <a:br>
              <a:rPr lang="en-US" dirty="0"/>
            </a:br>
            <a:r>
              <a:rPr lang="en-US" dirty="0"/>
              <a:t>(verb)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quibble/nit-pick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sz="2000" b="1" dirty="0"/>
              <a:t> You agreed to buy my car; let’s not </a:t>
            </a:r>
            <a:r>
              <a:rPr lang="en-US" sz="2000" b="1" i="1" dirty="0">
                <a:solidFill>
                  <a:srgbClr val="FF0000"/>
                </a:solidFill>
              </a:rPr>
              <a:t>cavil</a:t>
            </a:r>
            <a:r>
              <a:rPr lang="en-US" sz="2000" b="1" dirty="0"/>
              <a:t> over the price.</a:t>
            </a:r>
          </a:p>
          <a:p>
            <a:pPr indent="0">
              <a:buNone/>
            </a:pPr>
            <a:endParaRPr lang="en-US" sz="2000" b="1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72" y="2470052"/>
            <a:ext cx="2971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5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Derisive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27738"/>
            <a:ext cx="8001000" cy="3358662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sz="2600" b="1" dirty="0"/>
              <a:t>mocking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2200" b="1" dirty="0"/>
              <a:t>Stephan Colbert loves to make </a:t>
            </a:r>
            <a:r>
              <a:rPr lang="en-US" sz="2200" b="1" i="1" dirty="0">
                <a:solidFill>
                  <a:srgbClr val="FF0000"/>
                </a:solidFill>
              </a:rPr>
              <a:t>derisive</a:t>
            </a:r>
            <a:r>
              <a:rPr lang="en-US" sz="2200" b="1" dirty="0"/>
              <a:t> comments about politicians.  </a:t>
            </a:r>
            <a:r>
              <a:rPr lang="en-US" b="1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2209800"/>
            <a:ext cx="2819400" cy="24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irascible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2431821"/>
            <a:ext cx="6400800" cy="3048001"/>
          </a:xfrm>
        </p:spPr>
        <p:txBody>
          <a:bodyPr/>
          <a:lstStyle/>
          <a:p>
            <a:pPr marL="285750" indent="-285750"/>
            <a:r>
              <a:rPr lang="en-US" b="1" dirty="0"/>
              <a:t>irritable                  </a:t>
            </a:r>
          </a:p>
          <a:p>
            <a:pPr marL="285750" indent="-285750"/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2000" b="1" dirty="0"/>
              <a:t>Oscar the Grouch is </a:t>
            </a:r>
            <a:r>
              <a:rPr lang="en-US" sz="2000" b="1" i="1" dirty="0">
                <a:solidFill>
                  <a:srgbClr val="FF0000"/>
                </a:solidFill>
              </a:rPr>
              <a:t>irascible.</a:t>
            </a:r>
            <a:endParaRPr lang="en-US" sz="2000" b="1" dirty="0">
              <a:solidFill>
                <a:srgbClr val="FF0000"/>
              </a:solidFill>
            </a:endParaRPr>
          </a:p>
          <a:p>
            <a:pPr marL="285750" indent="-285750"/>
            <a:endParaRPr lang="en-US" b="1" dirty="0"/>
          </a:p>
          <a:p>
            <a:pPr marL="285750" indent="-285750"/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733800" y="5334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http://www.hollywoodreporter.comive-feed/stephen-colbert-donald-trump-gop-debate-271002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2431821"/>
            <a:ext cx="3733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1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largesse 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2200" b="1" dirty="0"/>
              <a:t>generosity  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sz="2000" b="1" dirty="0"/>
              <a:t>Bill Gates is known for his </a:t>
            </a:r>
            <a:r>
              <a:rPr lang="en-US" sz="2000" b="1" i="1" dirty="0">
                <a:solidFill>
                  <a:srgbClr val="FF0000"/>
                </a:solidFill>
              </a:rPr>
              <a:t>largesse.</a:t>
            </a:r>
            <a:endParaRPr lang="en-US" sz="2000" b="1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86000"/>
            <a:ext cx="3509962" cy="25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7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parched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7999"/>
          </a:xfrm>
        </p:spPr>
        <p:txBody>
          <a:bodyPr>
            <a:normAutofit/>
          </a:bodyPr>
          <a:lstStyle/>
          <a:p>
            <a:r>
              <a:rPr lang="en-US" sz="2200" b="1" dirty="0"/>
              <a:t>dry</a:t>
            </a:r>
          </a:p>
          <a:p>
            <a:pPr indent="0">
              <a:buNone/>
            </a:pPr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  <a:p>
            <a:pPr indent="0">
              <a:buNone/>
            </a:pPr>
            <a:r>
              <a:rPr lang="en-US" sz="2200" b="1" dirty="0"/>
              <a:t>After a workout, my mouth is </a:t>
            </a:r>
            <a:r>
              <a:rPr lang="en-US" sz="2200" b="1" i="1" dirty="0">
                <a:solidFill>
                  <a:srgbClr val="FF0000"/>
                </a:solidFill>
              </a:rPr>
              <a:t>parched.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0">
              <a:lnSpc>
                <a:spcPct val="100000"/>
              </a:lnSpc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0">
              <a:lnSpc>
                <a:spcPct val="100000"/>
              </a:lnSpc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09800"/>
            <a:ext cx="3657600" cy="27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slake</a:t>
            </a:r>
            <a:br>
              <a:rPr lang="en-US" dirty="0"/>
            </a:br>
            <a:r>
              <a:rPr lang="en-US" dirty="0"/>
              <a:t>(verb)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52800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satisfy</a:t>
            </a:r>
          </a:p>
          <a:p>
            <a:endParaRPr lang="en-US" b="1" dirty="0"/>
          </a:p>
          <a:p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/>
              <a:t>T</a:t>
            </a:r>
            <a:r>
              <a:rPr lang="en-US" sz="2000" b="1" dirty="0"/>
              <a:t>he only way to </a:t>
            </a:r>
            <a:r>
              <a:rPr lang="en-US" sz="2000" b="1" i="1" dirty="0">
                <a:solidFill>
                  <a:srgbClr val="FF0000"/>
                </a:solidFill>
              </a:rPr>
              <a:t>slake</a:t>
            </a:r>
            <a:r>
              <a:rPr lang="en-US" sz="2000" b="1" dirty="0"/>
              <a:t> my thirst is with a large glass of water.  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0"/>
            <a:ext cx="3962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74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1096</TotalTime>
  <Words>162</Words>
  <Application>Microsoft Office PowerPoint</Application>
  <PresentationFormat>On-screen Show (4:3)</PresentationFormat>
  <Paragraphs>93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Couture</vt:lpstr>
      <vt:lpstr>Vocabulary</vt:lpstr>
      <vt:lpstr>Benison  (noun)</vt:lpstr>
      <vt:lpstr>cacophony (noun)</vt:lpstr>
      <vt:lpstr>Cavil (verb)</vt:lpstr>
      <vt:lpstr>Derisive (adjective)</vt:lpstr>
      <vt:lpstr>irascible (adjective)</vt:lpstr>
      <vt:lpstr>largesse  (noun)</vt:lpstr>
      <vt:lpstr>parched (adjective)</vt:lpstr>
      <vt:lpstr>slake (verb)</vt:lpstr>
      <vt:lpstr>Squalid (adjective)</vt:lpstr>
      <vt:lpstr>stealthy (adjective)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Yvonne</dc:creator>
  <cp:lastModifiedBy>Yvonne Mains</cp:lastModifiedBy>
  <cp:revision>40</cp:revision>
  <dcterms:created xsi:type="dcterms:W3CDTF">2013-11-13T03:13:12Z</dcterms:created>
  <dcterms:modified xsi:type="dcterms:W3CDTF">2017-05-04T23:16:37Z</dcterms:modified>
</cp:coreProperties>
</file>