
<file path=[Content_Types].xml><?xml version="1.0" encoding="utf-8"?>
<Types xmlns="http://schemas.openxmlformats.org/package/2006/content-types">
  <Default Extension="png" ContentType="image/png"/>
  <Default Extension="jpg&amp;ehk=D1mGwDHUbAGrI8WQkrlgOg&amp;r=0&amp;pid=OfficeInsert" ContentType="image/jpeg"/>
  <Default Extension="jpg&amp;ehk=ia3iL" ContentType="image/jpeg"/>
  <Default Extension="jpeg" ContentType="image/jpeg"/>
  <Default Extension="jpg&amp;ehk=jN9R90H" ContentType="image/jpeg"/>
  <Default Extension="rels" ContentType="application/vnd.openxmlformats-package.relationships+xml"/>
  <Default Extension="xml" ContentType="application/xml"/>
  <Default Extension="jpg&amp;ehk=OlQJwgwKjn565VmLEDIyGQ&amp;r=0&amp;pid=OfficeInsert" ContentType="image/jpeg"/>
  <Default Extension="gif&amp;ehk=5d4NUeJ063cUaFpgEmSrLQ&amp;r=0&amp;pid=OfficeInsert" ContentType="image/gif"/>
  <Default Extension="png&amp;ehk=02U7uH03U8N4DllDpnWEeg&amp;r=0&amp;pid=OfficeInsert" ContentType="image/png"/>
  <Default Extension="jpg&amp;ehk=eBDZF1taXb" ContentType="image/jpeg"/>
  <Default Extension="jpg&amp;ehk=dYzLlJCSaC8nATGXnMmhAg&amp;r=0&amp;pid=OfficeInsert" ContentType="image/jpeg"/>
  <Default Extension="jpg&amp;ehk=C" ContentType="image/jpeg"/>
  <Default Extension="jpg&amp;ehk=4WKZo7UX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D08-2387-4765-AFF2-CC21ABD5BB3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DB3AE-310B-4C42-8809-12C525A01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883855A-1AD1-4416-879E-292BB3528C57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83855A-1AD1-4416-879E-292BB3528C57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eBDZF1taXb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&amp;ehk=dYzLlJCSaC8nATGXnMmhAg&amp;r=0&amp;pid=OfficeInsert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C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OlQJwgwKjn565VmLEDIyGQ&amp;r=0&amp;pid=OfficeInsert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&amp;ehk=5d4NUeJ063cUaFpgEmSrLQ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jN9R90H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D1mGwDHUbAGrI8WQkrlgOg&amp;r=0&amp;pid=OfficeInsert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&amp;ehk=02U7uH03U8N4DllDpnWEeg&amp;r=0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&amp;ehk=4WKZo7U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ia3i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Four: Week Five Online Practice</a:t>
            </a:r>
          </a:p>
        </p:txBody>
      </p:sp>
    </p:spTree>
    <p:extLst>
      <p:ext uri="{BB962C8B-B14F-4D97-AF65-F5344CB8AC3E}">
        <p14:creationId xmlns:p14="http://schemas.microsoft.com/office/powerpoint/2010/main" val="229452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Skullduggery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dishonest behavior</a:t>
            </a:r>
            <a:r>
              <a:rPr lang="en-US" dirty="0"/>
              <a:t>                                                 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000" b="1" dirty="0"/>
              <a:t>Once you get a reputation for </a:t>
            </a:r>
            <a:r>
              <a:rPr lang="en-US" sz="2000" b="1" i="1" dirty="0">
                <a:solidFill>
                  <a:srgbClr val="FF0000"/>
                </a:solidFill>
              </a:rPr>
              <a:t>skullduggery, </a:t>
            </a:r>
            <a:r>
              <a:rPr lang="en-US" sz="2000" b="1" dirty="0"/>
              <a:t>people will no longer trust you.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381000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sully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US" sz="2200" dirty="0"/>
              <a:t>tarnish/smear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Oh, no! The rain will</a:t>
            </a:r>
            <a:r>
              <a:rPr lang="en-US" b="1" i="1" dirty="0">
                <a:solidFill>
                  <a:srgbClr val="FF0000"/>
                </a:solidFill>
              </a:rPr>
              <a:t> sully</a:t>
            </a:r>
            <a:r>
              <a:rPr lang="en-US" b="1" dirty="0"/>
              <a:t> my ride.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800"/>
            <a:ext cx="3200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Blasé 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2400" b="1" dirty="0"/>
              <a:t>unconcerned </a:t>
            </a:r>
          </a:p>
          <a:p>
            <a:pPr marL="285750" indent="-285750"/>
            <a:r>
              <a:rPr lang="en-US" sz="2400" b="1" dirty="0"/>
              <a:t>unimpressed because you’ve seen it before</a:t>
            </a: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600" b="1" dirty="0"/>
              <a:t> Sherri was</a:t>
            </a:r>
            <a:r>
              <a:rPr lang="en-US" sz="2600" b="1" i="1" dirty="0">
                <a:solidFill>
                  <a:srgbClr val="FF0000"/>
                </a:solidFill>
              </a:rPr>
              <a:t> blasé </a:t>
            </a:r>
            <a:r>
              <a:rPr lang="en-US" sz="2600" b="1" dirty="0"/>
              <a:t>about the ability of her competition. </a:t>
            </a:r>
            <a:r>
              <a:rPr lang="en-US" b="1" dirty="0"/>
              <a:t>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54321"/>
            <a:ext cx="22479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0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contempt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0480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disdain/hatred</a:t>
            </a:r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Simon often shows </a:t>
            </a:r>
            <a:r>
              <a:rPr lang="en-US" b="1" i="1" dirty="0">
                <a:solidFill>
                  <a:srgbClr val="FF0000"/>
                </a:solidFill>
              </a:rPr>
              <a:t>contempt</a:t>
            </a:r>
            <a:r>
              <a:rPr lang="en-US" b="1" dirty="0"/>
              <a:t> for the singing abilities of some contestants.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81200"/>
            <a:ext cx="3086100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Devout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religious faithfulness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2000" b="1" dirty="0"/>
              <a:t>My cousin, a</a:t>
            </a:r>
            <a:r>
              <a:rPr lang="en-US" sz="2000" b="1" i="1" dirty="0">
                <a:solidFill>
                  <a:srgbClr val="FF0000"/>
                </a:solidFill>
              </a:rPr>
              <a:t> devout </a:t>
            </a:r>
            <a:r>
              <a:rPr lang="en-US" sz="2000" b="1" dirty="0"/>
              <a:t>Catholic, became a monk. </a:t>
            </a:r>
          </a:p>
          <a:p>
            <a:pPr indent="0">
              <a:buNone/>
            </a:pPr>
            <a:endParaRPr lang="en-US" sz="2000" b="1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81200"/>
            <a:ext cx="15811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5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infidelity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27738"/>
            <a:ext cx="8001000" cy="335866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 unfaithful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Those who commit </a:t>
            </a:r>
            <a:r>
              <a:rPr lang="en-US" b="1" i="1" dirty="0">
                <a:solidFill>
                  <a:srgbClr val="FF0000"/>
                </a:solidFill>
              </a:rPr>
              <a:t>infidelity </a:t>
            </a:r>
            <a:r>
              <a:rPr lang="en-US" b="1" dirty="0"/>
              <a:t>will usually find themselves out of a relationship. 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2127738"/>
            <a:ext cx="4562475" cy="28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peripatetic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2431821"/>
            <a:ext cx="6400800" cy="3048001"/>
          </a:xfrm>
        </p:spPr>
        <p:txBody>
          <a:bodyPr/>
          <a:lstStyle/>
          <a:p>
            <a:pPr marL="285750" indent="-285750"/>
            <a:r>
              <a:rPr lang="en-US" b="1" dirty="0"/>
              <a:t>nomadic/moving around often                   </a:t>
            </a:r>
          </a:p>
          <a:p>
            <a:pPr marL="285750" indent="-285750"/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000" b="1" dirty="0"/>
              <a:t>Many sheepherders live a</a:t>
            </a:r>
            <a:r>
              <a:rPr lang="en-US" sz="2000" b="1" i="1" dirty="0">
                <a:solidFill>
                  <a:srgbClr val="FF0000"/>
                </a:solidFill>
              </a:rPr>
              <a:t> peripatetic </a:t>
            </a:r>
            <a:r>
              <a:rPr lang="en-US" sz="2000" b="1" dirty="0"/>
              <a:t>lifestyle. </a:t>
            </a:r>
          </a:p>
          <a:p>
            <a:pPr marL="285750" indent="-285750"/>
            <a:endParaRPr lang="en-US" b="1" dirty="0"/>
          </a:p>
          <a:p>
            <a:pPr marL="285750" indent="-285750"/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733800" y="5334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http://www.hollywoodreporter.comive-feed/stephen-colbert-donald-trump-gop-debate-271002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95600"/>
            <a:ext cx="38100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perspicacious 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200" b="1" dirty="0"/>
              <a:t>wise/insightful   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2000" b="1" dirty="0"/>
              <a:t>My Nana was the most</a:t>
            </a:r>
            <a:r>
              <a:rPr lang="en-US" sz="2000" b="1" i="1" dirty="0">
                <a:solidFill>
                  <a:srgbClr val="FF0000"/>
                </a:solidFill>
              </a:rPr>
              <a:t> perspicacious </a:t>
            </a:r>
            <a:r>
              <a:rPr lang="en-US" sz="2000" b="1" dirty="0"/>
              <a:t>person I ever knew.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84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Quixotic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7999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/>
              <a:t>idealistic but impractical </a:t>
            </a:r>
          </a:p>
          <a:p>
            <a:pPr indent="0">
              <a:buNone/>
            </a:pPr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  <a:p>
            <a:pPr indent="0">
              <a:buNone/>
            </a:pPr>
            <a:r>
              <a:rPr lang="en-US" sz="2200" b="1" dirty="0"/>
              <a:t>Believing everyone will tell you the truth is a </a:t>
            </a:r>
            <a:r>
              <a:rPr lang="en-US" sz="2200" b="1" i="1" dirty="0">
                <a:solidFill>
                  <a:srgbClr val="FF0000"/>
                </a:solidFill>
              </a:rPr>
              <a:t>quixotic </a:t>
            </a:r>
            <a:r>
              <a:rPr lang="en-US" sz="2200" b="1" dirty="0"/>
              <a:t>idea.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014025"/>
            <a:ext cx="25717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Renounce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52800"/>
          </a:xfrm>
        </p:spPr>
        <p:txBody>
          <a:bodyPr>
            <a:normAutofit/>
          </a:bodyPr>
          <a:lstStyle/>
          <a:p>
            <a:r>
              <a:rPr lang="en-US" sz="2000" b="1" dirty="0"/>
              <a:t>give-up a habit or position </a:t>
            </a:r>
          </a:p>
          <a:p>
            <a:endParaRPr lang="en-US" b="1" dirty="0"/>
          </a:p>
          <a:p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The mayor said she will renounce her support of higher taxes. 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2170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1068</TotalTime>
  <Words>181</Words>
  <Application>Microsoft Office PowerPoint</Application>
  <PresentationFormat>On-screen Show (4:3)</PresentationFormat>
  <Paragraphs>92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Couture</vt:lpstr>
      <vt:lpstr>Vocabulary</vt:lpstr>
      <vt:lpstr>Blasé  (adjective)</vt:lpstr>
      <vt:lpstr>contempt (noun)</vt:lpstr>
      <vt:lpstr>Devout (adjective)</vt:lpstr>
      <vt:lpstr>infidelity (noun)</vt:lpstr>
      <vt:lpstr>peripatetic (adjective)</vt:lpstr>
      <vt:lpstr>perspicacious  (noun)</vt:lpstr>
      <vt:lpstr>Quixotic (adjective)</vt:lpstr>
      <vt:lpstr>Renounce (verb)</vt:lpstr>
      <vt:lpstr>Skullduggery (noun)</vt:lpstr>
      <vt:lpstr>sully (verb)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Yvonne</dc:creator>
  <cp:lastModifiedBy>Yvonne Mains</cp:lastModifiedBy>
  <cp:revision>36</cp:revision>
  <dcterms:created xsi:type="dcterms:W3CDTF">2013-11-13T03:13:12Z</dcterms:created>
  <dcterms:modified xsi:type="dcterms:W3CDTF">2017-04-28T01:45:36Z</dcterms:modified>
</cp:coreProperties>
</file>