
<file path=[Content_Types].xml><?xml version="1.0" encoding="utf-8"?>
<Types xmlns="http://schemas.openxmlformats.org/package/2006/content-types">
  <Default Extension="png" ContentType="image/png"/>
  <Default Extension="jpg&amp;ehk=NCsHsHu6vcTLsmCf03JQBQ&amp;r=0&amp;pid=OfficeInsert" ContentType="image/jpeg"/>
  <Default Extension="jpg&amp;ehk=DV9RnulW6yXN2CBHuC7jtw&amp;r=0&amp;pid=OfficeInsert" ContentType="image/jpeg"/>
  <Default Extension="png&amp;ehk=Iv2j5XW6h658ZJs2TBru7g&amp;r=0&amp;pid=OfficeInsert" ContentType="image/png"/>
  <Default Extension="jpg&amp;ehk=j9LP3B0pMgXg8ZGeN7lOSQ&amp;r=0&amp;pid=OfficeInsert" ContentType="image/jpeg"/>
  <Default Extension="jpeg" ContentType="image/jpeg"/>
  <Default Extension="jpg&amp;ehk=UjcmWxVF0xPmmVPAXEGj" ContentType="image/jpeg"/>
  <Default Extension="jpg&amp;ehk=" ContentType="image/jpeg"/>
  <Default Extension="rels" ContentType="application/vnd.openxmlformats-package.relationships+xml"/>
  <Default Extension="xml" ContentType="application/xml"/>
  <Default Extension="php" ContentType="image/png"/>
  <Default Extension="jpg&amp;ehk=dfoibJKT3FIWF7fMCr66bw&amp;r=0&amp;pid=OfficeInsert" ContentType="image/jpeg"/>
  <Default Extension="jpg&amp;ehk=NFO6UoLxbs94qW0wqiBnWw&amp;r=0&amp;pid=OfficeInsert" ContentType="image/jpeg"/>
  <Default Extension="jpg&amp;ehk=eTP0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D08-2387-4765-AFF2-CC21ABD5BB34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DB3AE-310B-4C42-8809-12C525A01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83855A-1AD1-4416-879E-292BB3528C57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j9LP3B0pMgXg8ZGeN7lOSQ&amp;r=0&amp;pid=OfficeInsert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NFO6UoLxbs94qW0wqiBnWw&amp;r=0&amp;pid=OfficeInsert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h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UjcmWxVF0xPmmVPAXEGj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DV9RnulW6yXN2CBHuC7jtw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eTP0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dfoibJKT3FIWF7fMCr66bw&amp;r=0&amp;pid=OfficeInsert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&amp;ehk=Iv2j5XW6h658ZJs2TBru7g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&amp;ehk=NCsHsHu6vcTLsmCf03JQBQ&amp;r=0&amp;pid=OfficeInsert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Four: Week Four Online Practice</a:t>
            </a:r>
          </a:p>
        </p:txBody>
      </p:sp>
    </p:spTree>
    <p:extLst>
      <p:ext uri="{BB962C8B-B14F-4D97-AF65-F5344CB8AC3E}">
        <p14:creationId xmlns:p14="http://schemas.microsoft.com/office/powerpoint/2010/main" val="229452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untenable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indefensible </a:t>
            </a:r>
            <a:r>
              <a:rPr lang="en-US" dirty="0"/>
              <a:t>                                                 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Swearing in front of children is </a:t>
            </a:r>
            <a:r>
              <a:rPr lang="en-US" sz="2000" b="1" i="1" dirty="0">
                <a:solidFill>
                  <a:srgbClr val="FF0000"/>
                </a:solidFill>
              </a:rPr>
              <a:t>untenable</a:t>
            </a:r>
            <a:r>
              <a:rPr lang="en-US" sz="2000" dirty="0"/>
              <a:t>.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1"/>
            <a:ext cx="33432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Zenith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2200" dirty="0"/>
              <a:t>peak/summit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sz="2200" b="1" dirty="0"/>
              <a:t>The</a:t>
            </a:r>
            <a:r>
              <a:rPr lang="en-US" sz="2200" b="1" i="1" dirty="0">
                <a:solidFill>
                  <a:srgbClr val="FF0000"/>
                </a:solidFill>
              </a:rPr>
              <a:t> zenith </a:t>
            </a:r>
            <a:r>
              <a:rPr lang="en-US" sz="2200" b="1" dirty="0"/>
              <a:t>of Mt. Everest is almost five miles above sea level. </a:t>
            </a:r>
            <a:r>
              <a:rPr lang="en-US" b="1" dirty="0"/>
              <a:t>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27849"/>
            <a:ext cx="2895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amenable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/>
            <a:r>
              <a:rPr lang="en-US" sz="2400" b="1" dirty="0"/>
              <a:t>agreeable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600" b="1" dirty="0"/>
              <a:t>My boss was </a:t>
            </a:r>
            <a:r>
              <a:rPr lang="en-US" sz="2600" b="1" i="1" dirty="0">
                <a:solidFill>
                  <a:srgbClr val="FF0000"/>
                </a:solidFill>
              </a:rPr>
              <a:t>amenable</a:t>
            </a:r>
            <a:r>
              <a:rPr lang="en-US" sz="2600" b="1" dirty="0"/>
              <a:t> to letting me leave early. 	</a:t>
            </a:r>
            <a:r>
              <a:rPr lang="en-US" b="1" dirty="0"/>
              <a:t>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3600"/>
            <a:ext cx="2819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contentious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048001"/>
          </a:xfrm>
        </p:spPr>
        <p:txBody>
          <a:bodyPr>
            <a:normAutofit/>
          </a:bodyPr>
          <a:lstStyle/>
          <a:p>
            <a:r>
              <a:rPr lang="en-US" dirty="0"/>
              <a:t> controversial </a:t>
            </a:r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Last night’s debate was filled with many</a:t>
            </a:r>
            <a:r>
              <a:rPr lang="en-US" b="1" i="1" dirty="0">
                <a:solidFill>
                  <a:srgbClr val="FF0000"/>
                </a:solidFill>
              </a:rPr>
              <a:t> contentious </a:t>
            </a:r>
            <a:r>
              <a:rPr lang="en-US" b="1" dirty="0"/>
              <a:t>issues.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70295"/>
            <a:ext cx="322480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impinge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intrude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000" b="1" dirty="0"/>
              <a:t>I don’t like it when people</a:t>
            </a:r>
            <a:r>
              <a:rPr lang="en-US" sz="2000" b="1" i="1" dirty="0">
                <a:solidFill>
                  <a:srgbClr val="FF0000"/>
                </a:solidFill>
              </a:rPr>
              <a:t> impinge </a:t>
            </a:r>
            <a:r>
              <a:rPr lang="en-US" sz="2000" b="1" dirty="0"/>
              <a:t>on my privacy. </a:t>
            </a:r>
          </a:p>
          <a:p>
            <a:pPr indent="0">
              <a:buNone/>
            </a:pPr>
            <a:endParaRPr lang="en-US" sz="2000" b="1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2" y="2194561"/>
            <a:ext cx="282055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5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itinerant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27738"/>
            <a:ext cx="8001000" cy="3358662"/>
          </a:xfrm>
        </p:spPr>
        <p:txBody>
          <a:bodyPr>
            <a:normAutofit/>
          </a:bodyPr>
          <a:lstStyle/>
          <a:p>
            <a:r>
              <a:rPr lang="en-US" b="1" dirty="0"/>
              <a:t>wandering/migrating	</a:t>
            </a:r>
          </a:p>
          <a:p>
            <a:endParaRPr lang="en-US" b="1" dirty="0"/>
          </a:p>
          <a:p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pPr indent="0">
              <a:buNone/>
            </a:pPr>
            <a:r>
              <a:rPr lang="en-US" b="1" dirty="0"/>
              <a:t>Much of the produce in this country is picked</a:t>
            </a:r>
          </a:p>
          <a:p>
            <a:pPr indent="0">
              <a:buNone/>
            </a:pPr>
            <a:r>
              <a:rPr lang="en-US" b="1" dirty="0"/>
              <a:t>by </a:t>
            </a:r>
            <a:r>
              <a:rPr lang="en-US" b="1" i="1" dirty="0">
                <a:solidFill>
                  <a:srgbClr val="FF0000"/>
                </a:solidFill>
              </a:rPr>
              <a:t>itinerant</a:t>
            </a:r>
            <a:r>
              <a:rPr lang="en-US" b="1" dirty="0"/>
              <a:t> workers. 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98785"/>
            <a:ext cx="24955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jaded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2431821"/>
            <a:ext cx="6400800" cy="3048001"/>
          </a:xfrm>
        </p:spPr>
        <p:txBody>
          <a:bodyPr/>
          <a:lstStyle/>
          <a:p>
            <a:pPr marL="285750" indent="-285750"/>
            <a:r>
              <a:rPr lang="en-US" b="1" dirty="0"/>
              <a:t>world-weary/cynical                   </a:t>
            </a:r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sz="2000" b="1" dirty="0"/>
              <a:t>Politics can leave a person feeling </a:t>
            </a:r>
            <a:r>
              <a:rPr lang="en-US" sz="2000" b="1" i="1" dirty="0">
                <a:solidFill>
                  <a:srgbClr val="FF0000"/>
                </a:solidFill>
              </a:rPr>
              <a:t>jaded</a:t>
            </a:r>
            <a:r>
              <a:rPr lang="en-US" sz="2000" b="1" dirty="0"/>
              <a:t>.</a:t>
            </a:r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7338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http://www.hollywoodreporter.comive-feed/stephen-colbert-donald-trump-gop-debate-271002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3" y="2362199"/>
            <a:ext cx="212883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nihilism 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200" b="1" dirty="0"/>
              <a:t>a belief that life has no meaning   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sz="2000" b="1" dirty="0"/>
              <a:t>Depression can leave a person with a sense of</a:t>
            </a:r>
            <a:r>
              <a:rPr lang="en-US" sz="2000" b="1" i="1" dirty="0">
                <a:solidFill>
                  <a:srgbClr val="FF0000"/>
                </a:solidFill>
              </a:rPr>
              <a:t> nihilism</a:t>
            </a:r>
            <a:r>
              <a:rPr lang="en-US" sz="2000" b="1" dirty="0"/>
              <a:t>.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67000"/>
            <a:ext cx="2400699" cy="20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polemic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7999"/>
          </a:xfrm>
        </p:spPr>
        <p:txBody>
          <a:bodyPr>
            <a:normAutofit/>
          </a:bodyPr>
          <a:lstStyle/>
          <a:p>
            <a:r>
              <a:rPr lang="en-US" sz="2200" b="1" dirty="0"/>
              <a:t>argumentative attack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boss launched into a </a:t>
            </a:r>
            <a:r>
              <a:rPr lang="en-US" sz="2000" b="1" i="1" dirty="0">
                <a:solidFill>
                  <a:srgbClr val="FF0000"/>
                </a:solidFill>
              </a:rPr>
              <a:t>polemic</a:t>
            </a:r>
          </a:p>
          <a:p>
            <a:pPr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 he saw the quarterly sales figures.</a:t>
            </a:r>
          </a:p>
          <a:p>
            <a:pPr indent="0">
              <a:lnSpc>
                <a:spcPct val="100000"/>
              </a:lnSpc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2971800" cy="24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quotidian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52800"/>
          </a:xfrm>
        </p:spPr>
        <p:txBody>
          <a:bodyPr>
            <a:normAutofit/>
          </a:bodyPr>
          <a:lstStyle/>
          <a:p>
            <a:r>
              <a:rPr lang="en-US" sz="2000" b="1" dirty="0"/>
              <a:t>commonplace</a:t>
            </a:r>
          </a:p>
          <a:p>
            <a:endParaRPr lang="en-US" b="1" dirty="0"/>
          </a:p>
          <a:p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Working until he falls asleep on the couch has become a </a:t>
            </a:r>
          </a:p>
          <a:p>
            <a:pPr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quotidian</a:t>
            </a:r>
            <a:r>
              <a:rPr lang="en-US" b="1" dirty="0"/>
              <a:t> aspect of Jeff’s life.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252984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1036</TotalTime>
  <Words>157</Words>
  <Application>Microsoft Office PowerPoint</Application>
  <PresentationFormat>On-screen Show (4:3)</PresentationFormat>
  <Paragraphs>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Couture</vt:lpstr>
      <vt:lpstr>Vocabulary</vt:lpstr>
      <vt:lpstr>amenable (adjective)</vt:lpstr>
      <vt:lpstr>contentious (adjective)</vt:lpstr>
      <vt:lpstr>impinge (verb)</vt:lpstr>
      <vt:lpstr>itinerant (adjective)</vt:lpstr>
      <vt:lpstr>jaded (adjective)</vt:lpstr>
      <vt:lpstr>nihilism  (noun)</vt:lpstr>
      <vt:lpstr>polemic (noun)</vt:lpstr>
      <vt:lpstr>quotidian (adjective)</vt:lpstr>
      <vt:lpstr>untenable (adjective)</vt:lpstr>
      <vt:lpstr>Zenith (noun)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Yvonne</dc:creator>
  <cp:lastModifiedBy>Yvonne Mains</cp:lastModifiedBy>
  <cp:revision>32</cp:revision>
  <dcterms:created xsi:type="dcterms:W3CDTF">2013-11-13T03:13:12Z</dcterms:created>
  <dcterms:modified xsi:type="dcterms:W3CDTF">2017-04-21T03:27:25Z</dcterms:modified>
</cp:coreProperties>
</file>