
<file path=[Content_Types].xml><?xml version="1.0" encoding="utf-8"?>
<Types xmlns="http://schemas.openxmlformats.org/package/2006/content-types">
  <Default Extension="png" ContentType="image/png"/>
  <Default Extension="png&amp;ehk=jbzz9f3verqgGs9kZYI9mw&amp;r=0&amp;pid=OfficeInsert" ContentType="image/png"/>
  <Default Extension="jpg&amp;ehk=PNMdctcxHA3ctsDQAee8uA&amp;r=0&amp;pid=OfficeInsert" ContentType="image/jpeg"/>
  <Default Extension="jpeg" ContentType="image/jpeg"/>
  <Default Extension="jpg&amp;ehk=kZDDzcq" ContentType="image/jpeg"/>
  <Default Extension="a" ContentType="image/gif"/>
  <Default Extension="rels" ContentType="application/vnd.openxmlformats-package.relationships+xml"/>
  <Default Extension="xml" ContentType="application/xml"/>
  <Default Extension="jpg&amp;ehk=MKjyhqLrs" ContentType="image/jpeg"/>
  <Default Extension="png&amp;ehk=3bLtKwrjPYixUfO70phxCA&amp;r=0&amp;pid=OfficeInsert" ContentType="image/png"/>
  <Default Extension="png&amp;ehk=hxLiElltgiPavoZ5KyEuKA&amp;r=0&amp;pid=OfficeInsert" ContentType="image/png"/>
  <Default Extension="gif&amp;ehk=VKRcZL53Up531XXX9MEBQw&amp;r=0&amp;pid=OfficeInsert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6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BBD08-2387-4765-AFF2-CC21ABD5BB34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DB3AE-310B-4C42-8809-12C525A01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DB3AE-310B-4C42-8809-12C525A01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3855A-1AD1-4416-879E-292BB3528C57}" type="datetimeFigureOut">
              <a:rPr lang="en-US" smtClean="0"/>
              <a:pPr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BF0170E-AC62-4D8D-87FD-0CFAA46DA2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PNMdctcxHA3ctsDQAee8uA&amp;r=0&amp;pid=OfficeInsert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&amp;ehk=jbzz9f3verqgGs9kZYI9mw&amp;r=0&amp;pid=OfficeInsert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kZDDzcq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&amp;ehk=VKRcZL53Up531XXX9MEBQw&amp;r=0&amp;pid=OfficeInsert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MKjyhqLrs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&amp;ehk=3bLtKwrjPYixUfO70phxCA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a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&amp;ehk=hxLiElltgiPavoZ5KyEuKA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Four: Week Three Online Practice</a:t>
            </a:r>
          </a:p>
        </p:txBody>
      </p:sp>
    </p:spTree>
    <p:extLst>
      <p:ext uri="{BB962C8B-B14F-4D97-AF65-F5344CB8AC3E}">
        <p14:creationId xmlns:p14="http://schemas.microsoft.com/office/powerpoint/2010/main" val="2294520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solace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comfort/consolation after loss                                                 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The American Red Cross provided </a:t>
            </a:r>
            <a:r>
              <a:rPr lang="en-US" b="1" dirty="0">
                <a:solidFill>
                  <a:srgbClr val="FF0000"/>
                </a:solidFill>
              </a:rPr>
              <a:t>solace</a:t>
            </a:r>
            <a:r>
              <a:rPr lang="en-US" b="1" dirty="0"/>
              <a:t> to the storm’s victims.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36" y="2209800"/>
            <a:ext cx="2806508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winsome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charming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Brad Pitt has a </a:t>
            </a:r>
            <a:r>
              <a:rPr lang="en-US" b="1" dirty="0">
                <a:solidFill>
                  <a:srgbClr val="FF0000"/>
                </a:solidFill>
              </a:rPr>
              <a:t>winsome</a:t>
            </a:r>
            <a:r>
              <a:rPr lang="en-US" b="1" dirty="0"/>
              <a:t> smile.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21295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0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affliction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b="1" dirty="0"/>
              <a:t>illness/affliction   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An </a:t>
            </a:r>
            <a:r>
              <a:rPr lang="en-US" b="1" dirty="0">
                <a:solidFill>
                  <a:srgbClr val="FF0000"/>
                </a:solidFill>
              </a:rPr>
              <a:t>affliction</a:t>
            </a:r>
            <a:r>
              <a:rPr lang="en-US" b="1" dirty="0"/>
              <a:t> of the heart is </a:t>
            </a:r>
          </a:p>
          <a:p>
            <a:pPr indent="0">
              <a:buNone/>
            </a:pPr>
            <a:r>
              <a:rPr lang="en-US" b="1" dirty="0"/>
              <a:t>terrible thing. 			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8400"/>
            <a:ext cx="42619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0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firth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6400800" cy="3048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a narrow arm of the sea</a:t>
            </a:r>
          </a:p>
          <a:p>
            <a:pPr indent="0">
              <a:buNone/>
            </a:pPr>
            <a:endParaRPr lang="en-US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lnSpc>
                <a:spcPct val="100000"/>
              </a:lnSpc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We sailed for hours along the </a:t>
            </a:r>
            <a:r>
              <a:rPr lang="en-US" b="1" dirty="0">
                <a:solidFill>
                  <a:srgbClr val="FF0000"/>
                </a:solidFill>
              </a:rPr>
              <a:t>firth.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0480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Furlong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1/8</a:t>
            </a:r>
            <a:r>
              <a:rPr lang="en-US" baseline="30000" dirty="0"/>
              <a:t>th</a:t>
            </a:r>
            <a:r>
              <a:rPr lang="en-US" dirty="0"/>
              <a:t> of a mile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/>
              <a:t>The racetrack is nine </a:t>
            </a:r>
          </a:p>
          <a:p>
            <a:pPr indent="0">
              <a:buNone/>
            </a:pPr>
            <a:r>
              <a:rPr lang="en-US" b="1" dirty="0">
                <a:solidFill>
                  <a:srgbClr val="FF0000"/>
                </a:solidFill>
              </a:rPr>
              <a:t>furlongs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70761"/>
            <a:ext cx="384119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grievous</a:t>
            </a:r>
            <a:br>
              <a:rPr lang="en-US" dirty="0"/>
            </a:br>
            <a:r>
              <a:rPr lang="en-US" dirty="0"/>
              <a:t>(adjective)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serious/dreadful	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indent="0">
              <a:buNone/>
            </a:pPr>
            <a:r>
              <a:rPr lang="en-US" b="1" dirty="0"/>
              <a:t>A landmine can do </a:t>
            </a:r>
            <a:r>
              <a:rPr lang="en-US" b="1" dirty="0">
                <a:solidFill>
                  <a:srgbClr val="FF0000"/>
                </a:solidFill>
              </a:rPr>
              <a:t>grievous</a:t>
            </a:r>
            <a:r>
              <a:rPr lang="en-US" b="1" dirty="0"/>
              <a:t> harm to soldiers. 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463018"/>
            <a:ext cx="20669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Promontory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2431821"/>
            <a:ext cx="6400800" cy="3048001"/>
          </a:xfrm>
        </p:spPr>
        <p:txBody>
          <a:bodyPr/>
          <a:lstStyle/>
          <a:p>
            <a:pPr marL="285750" indent="-285750"/>
            <a:r>
              <a:rPr lang="en-US" b="1" dirty="0"/>
              <a:t>headland/elevated land overlooking water</a:t>
            </a:r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r>
              <a:rPr lang="en-US" b="1" dirty="0"/>
              <a:t>The lighthouse sat atop the </a:t>
            </a:r>
            <a:r>
              <a:rPr lang="en-US" b="1" dirty="0">
                <a:solidFill>
                  <a:srgbClr val="FF0000"/>
                </a:solidFill>
              </a:rPr>
              <a:t>promontory.</a:t>
            </a:r>
            <a:endParaRPr lang="en-US" b="1" dirty="0"/>
          </a:p>
          <a:p>
            <a:pPr marL="285750" indent="-285750"/>
            <a:endParaRPr lang="en-US" b="1" dirty="0"/>
          </a:p>
          <a:p>
            <a:pPr marL="285750" indent="-285750"/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733800" y="5334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http://www.hollywoodreporter.comive-feed/stephen-colbert-donald-trump-gop-debate-271002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97" y="2940659"/>
            <a:ext cx="2390503" cy="22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1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rapture 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ecstasy/delight       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/>
              <a:t>I feel a sense of </a:t>
            </a:r>
            <a:r>
              <a:rPr lang="en-US" b="1" dirty="0">
                <a:solidFill>
                  <a:srgbClr val="FF0000"/>
                </a:solidFill>
              </a:rPr>
              <a:t>rapture</a:t>
            </a:r>
            <a:r>
              <a:rPr lang="en-US" b="1" dirty="0"/>
              <a:t> when I eat chocolate.  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8400"/>
            <a:ext cx="39433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redress</a:t>
            </a:r>
            <a:br>
              <a:rPr lang="en-US" dirty="0"/>
            </a:br>
            <a:r>
              <a:rPr lang="en-US" dirty="0"/>
              <a:t>(verb)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4993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rectify/put right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/>
              <a:t>Sometimes community service is a way to</a:t>
            </a:r>
            <a:r>
              <a:rPr lang="en-US" b="1" dirty="0">
                <a:solidFill>
                  <a:srgbClr val="FF0000"/>
                </a:solidFill>
              </a:rPr>
              <a:t> redress </a:t>
            </a:r>
            <a:r>
              <a:rPr lang="en-US" b="1" dirty="0"/>
              <a:t>a crime and avoid jail.</a:t>
            </a:r>
          </a:p>
          <a:p>
            <a:pPr indent="0">
              <a:lnSpc>
                <a:spcPct val="100000"/>
              </a:lnSpc>
              <a:buNone/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35531"/>
            <a:ext cx="16954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screed</a:t>
            </a:r>
            <a:br>
              <a:rPr lang="en-US" dirty="0"/>
            </a:br>
            <a:r>
              <a:rPr lang="en-US" dirty="0"/>
              <a:t>(noun)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long, tiresome piece of writing                                 </a:t>
            </a:r>
          </a:p>
          <a:p>
            <a:pPr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indent="0">
              <a:buNone/>
            </a:pPr>
            <a:r>
              <a:rPr lang="en-US" b="1" dirty="0"/>
              <a:t>The Unabomber was caught after his </a:t>
            </a:r>
            <a:r>
              <a:rPr lang="en-US" b="1" dirty="0">
                <a:solidFill>
                  <a:srgbClr val="FF0000"/>
                </a:solidFill>
              </a:rPr>
              <a:t>screed</a:t>
            </a:r>
            <a:r>
              <a:rPr lang="en-US" b="1" dirty="0"/>
              <a:t> was published in the New York Times. </a:t>
            </a:r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429540"/>
            <a:ext cx="1333333" cy="17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4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1000</TotalTime>
  <Words>158</Words>
  <Application>Microsoft Office PowerPoint</Application>
  <PresentationFormat>On-screen Show (4:3)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Couture</vt:lpstr>
      <vt:lpstr>Vocabulary</vt:lpstr>
      <vt:lpstr>affliction (noun)</vt:lpstr>
      <vt:lpstr>firth (noun)</vt:lpstr>
      <vt:lpstr>Furlong (noun)</vt:lpstr>
      <vt:lpstr>grievous (adjective)</vt:lpstr>
      <vt:lpstr>Promontory (noun)</vt:lpstr>
      <vt:lpstr>rapture  (noun)</vt:lpstr>
      <vt:lpstr>redress (verb)</vt:lpstr>
      <vt:lpstr>screed (noun)</vt:lpstr>
      <vt:lpstr>solace (noun)</vt:lpstr>
      <vt:lpstr>winsome (adjective)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Yvonne</dc:creator>
  <cp:lastModifiedBy>Yvonne Mains</cp:lastModifiedBy>
  <cp:revision>28</cp:revision>
  <dcterms:created xsi:type="dcterms:W3CDTF">2013-11-13T03:13:12Z</dcterms:created>
  <dcterms:modified xsi:type="dcterms:W3CDTF">2017-04-12T23:22:10Z</dcterms:modified>
</cp:coreProperties>
</file>