
<file path=[Content_Types].xml><?xml version="1.0" encoding="utf-8"?>
<Types xmlns="http://schemas.openxmlformats.org/package/2006/content-types">
  <Default Extension="png" ContentType="image/png"/>
  <Default Extension="png&amp;ehk=u7Dk8PJwaxbgmBw4qlonEw&amp;r=0&amp;pid=OfficeInsert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16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BBD08-2387-4765-AFF2-CC21ABD5BB34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DB3AE-310B-4C42-8809-12C525A01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9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DB3AE-310B-4C42-8809-12C525A018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883855A-1AD1-4416-879E-292BB3528C57}" type="datetimeFigureOut">
              <a:rPr lang="en-US" smtClean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883855A-1AD1-4416-879E-292BB3528C57}" type="datetimeFigureOut">
              <a:rPr lang="en-US" smtClean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&amp;ehk=u7Dk8PJwaxbgmBw4qlonEw&amp;r=0&amp;pid=OfficeInsert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Four: Week Two Online Practice</a:t>
            </a:r>
          </a:p>
        </p:txBody>
      </p:sp>
    </p:spTree>
    <p:extLst>
      <p:ext uri="{BB962C8B-B14F-4D97-AF65-F5344CB8AC3E}">
        <p14:creationId xmlns:p14="http://schemas.microsoft.com/office/powerpoint/2010/main" val="2294520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profligate</a:t>
            </a:r>
            <a:br>
              <a:rPr lang="en-US" dirty="0"/>
            </a:br>
            <a:r>
              <a:rPr lang="en-US" dirty="0"/>
              <a:t>(adjective)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wasteful/immoral                                                      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b="1" dirty="0"/>
              <a:t>Politicians are often accused of being </a:t>
            </a:r>
            <a:r>
              <a:rPr lang="en-US" b="1" i="1" dirty="0">
                <a:solidFill>
                  <a:srgbClr val="FF0000"/>
                </a:solidFill>
              </a:rPr>
              <a:t>profligate.</a:t>
            </a:r>
            <a:endParaRPr lang="en-US" b="1" dirty="0"/>
          </a:p>
        </p:txBody>
      </p:sp>
      <p:pic>
        <p:nvPicPr>
          <p:cNvPr id="6" name="Picture 5" descr="http://wordinfo.info/words/images/profligate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1837690" cy="3053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426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Superfluous</a:t>
            </a:r>
            <a:br>
              <a:rPr lang="en-US" dirty="0"/>
            </a:br>
            <a:r>
              <a:rPr lang="en-US" dirty="0"/>
              <a:t>(adjective)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dirty="0"/>
              <a:t>extra/beyond what is needed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r>
              <a:rPr lang="en-US" b="1" dirty="0"/>
              <a:t>					</a:t>
            </a:r>
          </a:p>
        </p:txBody>
      </p:sp>
      <p:pic>
        <p:nvPicPr>
          <p:cNvPr id="6" name="Picture 5" descr="Beyond what is desirable or needed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477770" cy="4196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70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cordial</a:t>
            </a:r>
            <a:br>
              <a:rPr lang="en-US" dirty="0"/>
            </a:br>
            <a:r>
              <a:rPr lang="en-US" dirty="0"/>
              <a:t>(adjective)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/>
            <a:r>
              <a:rPr lang="en-US" dirty="0"/>
              <a:t>pleasant/friendly</a:t>
            </a: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b="1" dirty="0"/>
              <a:t>The meeting between the two men was </a:t>
            </a:r>
          </a:p>
          <a:p>
            <a:pPr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cordial.</a:t>
            </a:r>
            <a:r>
              <a:rPr lang="en-US" b="1" dirty="0"/>
              <a:t>					</a:t>
            </a:r>
          </a:p>
        </p:txBody>
      </p:sp>
      <p:pic>
        <p:nvPicPr>
          <p:cNvPr id="6" name="Picture 5" descr="Image result for cordial defini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2125980" cy="2157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60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echelon</a:t>
            </a:r>
            <a:br>
              <a:rPr lang="en-US" dirty="0"/>
            </a:br>
            <a:r>
              <a:rPr lang="en-US" dirty="0"/>
              <a:t>(noun)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43137"/>
            <a:ext cx="6400800" cy="3048001"/>
          </a:xfrm>
        </p:spPr>
        <p:txBody>
          <a:bodyPr/>
          <a:lstStyle/>
          <a:p>
            <a:r>
              <a:rPr lang="en-US" dirty="0"/>
              <a:t>level/rank</a:t>
            </a:r>
          </a:p>
          <a:p>
            <a:pPr indent="0">
              <a:buNone/>
            </a:pPr>
            <a:endParaRPr lang="en-US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r>
              <a:rPr lang="en-US" b="1" dirty="0"/>
              <a:t>Attaining the rank of general, put Jim into the upper </a:t>
            </a:r>
            <a:r>
              <a:rPr lang="en-US" b="1" i="1" dirty="0">
                <a:solidFill>
                  <a:srgbClr val="FF0000"/>
                </a:solidFill>
              </a:rPr>
              <a:t>echelon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of the military.</a:t>
            </a:r>
          </a:p>
          <a:p>
            <a:endParaRPr lang="en-US" dirty="0"/>
          </a:p>
        </p:txBody>
      </p:sp>
      <p:pic>
        <p:nvPicPr>
          <p:cNvPr id="6" name="Picture 5" descr="http://www.tad.usace.army.mil/Portals/53/siteimages/TAD%20Leader%20Bios/MG%20ROBERT%20CARLSON%20%20CORPS%20OF%20ENG%205-18-20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400"/>
            <a:ext cx="2331720" cy="2907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98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Flippant</a:t>
            </a:r>
            <a:br>
              <a:rPr lang="en-US" dirty="0"/>
            </a:br>
            <a:r>
              <a:rPr lang="en-US" dirty="0"/>
              <a:t>(adjective)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serious/glib </a:t>
            </a:r>
          </a:p>
          <a:p>
            <a:r>
              <a:rPr lang="en-US" dirty="0"/>
              <a:t>making jokes about serious issues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</p:txBody>
      </p:sp>
      <p:pic>
        <p:nvPicPr>
          <p:cNvPr id="6" name="Picture 5" descr="heart surgery cartoon humor: '...when I said cut it out...I was referring to the flippant remarks.'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18422"/>
            <a:ext cx="2578100" cy="2687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25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genteel</a:t>
            </a:r>
            <a:br>
              <a:rPr lang="en-US" dirty="0"/>
            </a:br>
            <a:r>
              <a:rPr lang="en-US" dirty="0"/>
              <a:t>(adjective)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refined/polite	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indent="0">
              <a:buNone/>
            </a:pPr>
            <a:r>
              <a:rPr lang="en-US" b="1" dirty="0"/>
              <a:t>Murray was well-liked for his </a:t>
            </a:r>
            <a:r>
              <a:rPr lang="en-US" b="1" i="1" dirty="0">
                <a:solidFill>
                  <a:srgbClr val="FF0000"/>
                </a:solidFill>
              </a:rPr>
              <a:t>genteel</a:t>
            </a:r>
            <a:r>
              <a:rPr lang="en-US" b="1" dirty="0"/>
              <a:t> manners.	</a:t>
            </a:r>
          </a:p>
        </p:txBody>
      </p:sp>
      <p:pic>
        <p:nvPicPr>
          <p:cNvPr id="5" name="Picture 4" descr="https://us.123rf.com/450wm/izakowski/izakowski1502/izakowski150200165/36992557-cartoon-illustration-of-distinguished-man-with-hat.jpg?ver=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81200"/>
            <a:ext cx="1810385" cy="3190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900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incite</a:t>
            </a:r>
            <a:br>
              <a:rPr lang="en-US" dirty="0"/>
            </a:br>
            <a:r>
              <a:rPr lang="en-US" dirty="0"/>
              <a:t>(verb)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0" y="2431821"/>
            <a:ext cx="6400800" cy="3048001"/>
          </a:xfrm>
        </p:spPr>
        <p:txBody>
          <a:bodyPr/>
          <a:lstStyle/>
          <a:p>
            <a:pPr marL="285750" indent="-285750"/>
            <a:r>
              <a:rPr lang="en-US" b="1" dirty="0"/>
              <a:t>provoke/inflame  </a:t>
            </a:r>
          </a:p>
          <a:p>
            <a:pPr marL="285750" indent="-285750"/>
            <a:endParaRPr lang="en-US" b="1" dirty="0"/>
          </a:p>
          <a:p>
            <a:pPr marL="285750" indent="-285750"/>
            <a:endParaRPr lang="en-US" b="1" dirty="0"/>
          </a:p>
          <a:p>
            <a:pPr marL="285750" indent="-285750"/>
            <a:endParaRPr lang="en-US" b="1" dirty="0"/>
          </a:p>
          <a:p>
            <a:pPr marL="285750" indent="-285750"/>
            <a:endParaRPr lang="en-US" b="1" dirty="0"/>
          </a:p>
          <a:p>
            <a:pPr indent="0">
              <a:buNone/>
            </a:pPr>
            <a:r>
              <a:rPr lang="en-US" b="1" dirty="0"/>
              <a:t>The politician used his speech to </a:t>
            </a:r>
            <a:r>
              <a:rPr lang="en-US" b="1" i="1" dirty="0">
                <a:solidFill>
                  <a:srgbClr val="FF0000"/>
                </a:solidFill>
              </a:rPr>
              <a:t>incite</a:t>
            </a:r>
            <a:r>
              <a:rPr lang="en-US" b="1" dirty="0"/>
              <a:t> the angry mob. </a:t>
            </a:r>
          </a:p>
          <a:p>
            <a:pPr indent="0">
              <a:buNone/>
            </a:pP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733800" y="5334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http://www.hollywoodreporter.comive-feed/stephen-colbert-donald-trump-gop-debate-271002</a:t>
            </a:r>
          </a:p>
        </p:txBody>
      </p:sp>
      <p:pic>
        <p:nvPicPr>
          <p:cNvPr id="6" name="Picture 5" descr="http://www.200words-a-day.com/images/aizzar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140" y="2286000"/>
            <a:ext cx="2943860" cy="2505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51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lament </a:t>
            </a:r>
            <a:br>
              <a:rPr lang="en-US" dirty="0"/>
            </a:br>
            <a:r>
              <a:rPr lang="en-US" dirty="0"/>
              <a:t>(verb)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mourn/grieve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b="1" dirty="0"/>
              <a:t>Phil was forced to </a:t>
            </a:r>
            <a:r>
              <a:rPr lang="en-US" b="1" i="1" dirty="0">
                <a:solidFill>
                  <a:srgbClr val="FF0000"/>
                </a:solidFill>
              </a:rPr>
              <a:t>lament</a:t>
            </a:r>
            <a:r>
              <a:rPr lang="en-US" b="1" dirty="0"/>
              <a:t> his procrastination. </a:t>
            </a: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438400"/>
            <a:ext cx="4282438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7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onus</a:t>
            </a:r>
            <a:br>
              <a:rPr lang="en-US" dirty="0"/>
            </a:br>
            <a:r>
              <a:rPr lang="en-US" dirty="0"/>
              <a:t>(noun)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2499361"/>
          </a:xfrm>
        </p:spPr>
        <p:txBody>
          <a:bodyPr>
            <a:normAutofit/>
          </a:bodyPr>
          <a:lstStyle/>
          <a:p>
            <a:r>
              <a:rPr lang="en-US" dirty="0"/>
              <a:t>burden/obligation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b="1" dirty="0"/>
              <a:t>The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onus </a:t>
            </a:r>
            <a:r>
              <a:rPr lang="en-US" b="1" dirty="0"/>
              <a:t>of your future is on you. </a:t>
            </a:r>
            <a:endParaRPr lang="en-US" b="1" i="1" dirty="0"/>
          </a:p>
          <a:p>
            <a:pPr indent="0">
              <a:lnSpc>
                <a:spcPct val="100000"/>
              </a:lnSpc>
              <a:buNone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http://www.idioms4you.com/img/carry-your-own-weight-de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1"/>
            <a:ext cx="2258695" cy="1906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98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orator</a:t>
            </a:r>
            <a:br>
              <a:rPr lang="en-US" dirty="0"/>
            </a:br>
            <a:r>
              <a:rPr lang="en-US" dirty="0"/>
              <a:t>(noun)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public speaker </a:t>
            </a:r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b="1" dirty="0"/>
              <a:t>Milton was a gifted </a:t>
            </a:r>
            <a:r>
              <a:rPr lang="en-US" b="1" i="1" dirty="0">
                <a:solidFill>
                  <a:srgbClr val="FF0000"/>
                </a:solidFill>
              </a:rPr>
              <a:t>orator</a:t>
            </a:r>
            <a:r>
              <a:rPr lang="en-US" b="1" dirty="0"/>
              <a:t>.</a:t>
            </a:r>
            <a:endParaRPr lang="en-US" b="1" dirty="0">
              <a:solidFill>
                <a:srgbClr val="FF0000"/>
              </a:solidFill>
            </a:endParaRPr>
          </a:p>
          <a:p>
            <a:pPr indent="0">
              <a:buNone/>
            </a:pPr>
            <a:endParaRPr lang="en-US" b="1" dirty="0"/>
          </a:p>
        </p:txBody>
      </p:sp>
      <p:pic>
        <p:nvPicPr>
          <p:cNvPr id="5" name="Picture 4" descr="http://vignette4.wikia.nocookie.net/fallout/images/a/a2/Outstanding_Orator.png/revision/latest?cb=201104051324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0"/>
            <a:ext cx="2282190" cy="2282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8174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919</TotalTime>
  <Words>133</Words>
  <Application>Microsoft Office PowerPoint</Application>
  <PresentationFormat>On-screen Show (4:3)</PresentationFormat>
  <Paragraphs>74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Wingdings</vt:lpstr>
      <vt:lpstr>Couture</vt:lpstr>
      <vt:lpstr>Vocabulary</vt:lpstr>
      <vt:lpstr>cordial (adjective)</vt:lpstr>
      <vt:lpstr>echelon (noun)</vt:lpstr>
      <vt:lpstr>Flippant (adjective)</vt:lpstr>
      <vt:lpstr>genteel (adjective)</vt:lpstr>
      <vt:lpstr>incite (verb)</vt:lpstr>
      <vt:lpstr>lament  (verb)</vt:lpstr>
      <vt:lpstr>onus (noun)</vt:lpstr>
      <vt:lpstr>orator (noun)</vt:lpstr>
      <vt:lpstr>profligate (adjective)</vt:lpstr>
      <vt:lpstr>Superfluous (adjective)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Yvonne</dc:creator>
  <cp:lastModifiedBy>Yvonne Mains</cp:lastModifiedBy>
  <cp:revision>21</cp:revision>
  <dcterms:created xsi:type="dcterms:W3CDTF">2013-11-13T03:13:12Z</dcterms:created>
  <dcterms:modified xsi:type="dcterms:W3CDTF">2017-04-07T11:10:44Z</dcterms:modified>
</cp:coreProperties>
</file>