
<file path=[Content_Types].xml><?xml version="1.0" encoding="utf-8"?>
<Types xmlns="http://schemas.openxmlformats.org/package/2006/content-types">
  <Default Extension="png" ContentType="image/png"/>
  <Default Extension="jpg&amp;ehk=T8JaBJtSkeEROaxP9bl2vw&amp;r=0&amp;pid=OfficeInsert" ContentType="image/jpeg"/>
  <Default Extension="jpeg" ContentType="image/jpeg"/>
  <Default Extension="com" ContentType="image/jpeg"/>
  <Default Extension="rels" ContentType="application/vnd.openxmlformats-package.relationships+xml"/>
  <Default Extension="xml" ContentType="application/xml"/>
  <Default Extension="png&amp;ehk=o0nnumKZaCBR" ContentType="image/png"/>
  <Default Extension="jpg&amp;ehk=7beUD" ContentType="image/jpeg"/>
  <Default Extension="png&amp;ehk=Q45oQdC6Y9ilrDY" ContentType="image/png"/>
  <Default Extension="jpg&amp;ehk=qTMxh" ContentType="image/jpeg"/>
  <Default Extension="png&amp;ehk=kCQ4fUaWbiUSB" ContentType="image/png"/>
  <Default Extension="jpg&amp;ehk=XOoGBwPEHaB74wBJoCT1aQ&amp;r=0&amp;pid=OfficeInsert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BBD08-2387-4765-AFF2-CC21ABD5BB34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DB3AE-310B-4C42-8809-12C525A01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94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DB3AE-310B-4C42-8809-12C525A018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44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883855A-1AD1-4416-879E-292BB3528C57}" type="datetimeFigureOut">
              <a:rPr lang="en-US" smtClean="0"/>
              <a:pPr/>
              <a:t>3/26/2017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3/26/2017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3/26/2017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3/26/2017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3/26/2017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3/26/2017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3/26/2017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3/26/2017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3/26/2017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3/26/2017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3/26/2017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883855A-1AD1-4416-879E-292BB3528C57}" type="datetimeFigureOut">
              <a:rPr lang="en-US" smtClean="0"/>
              <a:pPr/>
              <a:t>3/26/2017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&amp;ehk=kCQ4fUaWbiUSB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&amp;ehk=XOoGBwPEHaB74wBJoCT1aQ&amp;r=0&amp;pid=OfficeInsert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&amp;ehk=7beUD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&amp;ehk=Q45oQdC6Y9ilrDY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&amp;ehk=qTMxh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&amp;ehk=T8JaBJtSkeEROaxP9bl2vw&amp;r=0&amp;pid=OfficeInsert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&amp;ehk=o0nnumKZaCBR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com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Four: Week One Online Practice</a:t>
            </a:r>
          </a:p>
        </p:txBody>
      </p:sp>
    </p:spTree>
    <p:extLst>
      <p:ext uri="{BB962C8B-B14F-4D97-AF65-F5344CB8AC3E}">
        <p14:creationId xmlns:p14="http://schemas.microsoft.com/office/powerpoint/2010/main" val="2294520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Scavenge</a:t>
            </a:r>
            <a:br>
              <a:rPr lang="en-US" dirty="0"/>
            </a:br>
            <a:r>
              <a:rPr lang="en-US" dirty="0"/>
              <a:t>(Verb)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hunt or forage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dirty="0"/>
              <a:t>Vultures </a:t>
            </a:r>
            <a:r>
              <a:rPr lang="en-US" b="1" i="1" dirty="0">
                <a:solidFill>
                  <a:srgbClr val="FF0000"/>
                </a:solidFill>
              </a:rPr>
              <a:t>scavenge</a:t>
            </a:r>
            <a:r>
              <a:rPr lang="en-US" dirty="0"/>
              <a:t> for road-kill.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81200"/>
            <a:ext cx="20193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62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Serendipity</a:t>
            </a:r>
            <a:br>
              <a:rPr lang="en-US" dirty="0"/>
            </a:br>
            <a:r>
              <a:rPr lang="en-US" dirty="0"/>
              <a:t>(noun)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luck/random chance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r>
              <a:rPr lang="en-US" b="1" dirty="0"/>
              <a:t>It was pure </a:t>
            </a:r>
            <a:r>
              <a:rPr lang="en-US" b="1" i="1" dirty="0">
                <a:solidFill>
                  <a:srgbClr val="FF0000"/>
                </a:solidFill>
              </a:rPr>
              <a:t>serendipity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/>
              <a:t>that I found a 100 </a:t>
            </a:r>
            <a:r>
              <a:rPr lang="en-US" b="1"/>
              <a:t>dollar bill. </a:t>
            </a:r>
            <a:r>
              <a:rPr lang="en-US" b="1" dirty="0"/>
              <a:t>			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895600"/>
            <a:ext cx="3901440" cy="163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02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Archaeology</a:t>
            </a:r>
            <a:br>
              <a:rPr lang="en-US" dirty="0"/>
            </a:br>
            <a:r>
              <a:rPr lang="en-US" dirty="0"/>
              <a:t>(noun)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systematic study of ancient human life</a:t>
            </a:r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r>
              <a:rPr lang="en-US" b="1" dirty="0"/>
              <a:t>Indiana Jones was a teacher of </a:t>
            </a:r>
            <a:r>
              <a:rPr lang="en-US" b="1" dirty="0">
                <a:solidFill>
                  <a:srgbClr val="FF0000"/>
                </a:solidFill>
              </a:rPr>
              <a:t>archaeology.</a:t>
            </a:r>
            <a:r>
              <a:rPr lang="en-US" b="1" dirty="0"/>
              <a:t>				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011681"/>
            <a:ext cx="2445801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07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Fruition</a:t>
            </a:r>
            <a:br>
              <a:rPr lang="en-US" dirty="0"/>
            </a:br>
            <a:r>
              <a:rPr lang="en-US" dirty="0"/>
              <a:t>(noun)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43137"/>
            <a:ext cx="6400800" cy="3048001"/>
          </a:xfrm>
        </p:spPr>
        <p:txBody>
          <a:bodyPr/>
          <a:lstStyle/>
          <a:p>
            <a:r>
              <a:rPr lang="en-US" dirty="0"/>
              <a:t>culmination/completion</a:t>
            </a:r>
          </a:p>
          <a:p>
            <a:pPr indent="0">
              <a:buNone/>
            </a:pPr>
            <a:endParaRPr lang="en-US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r>
              <a:rPr lang="en-US" b="1" dirty="0"/>
              <a:t>Our plan to climb Mount Everest finally came to </a:t>
            </a:r>
            <a:r>
              <a:rPr lang="en-US" b="1" i="1" dirty="0">
                <a:solidFill>
                  <a:srgbClr val="FF0000"/>
                </a:solidFill>
              </a:rPr>
              <a:t>fruition</a:t>
            </a:r>
            <a:r>
              <a:rPr lang="en-US" b="1" dirty="0"/>
              <a:t> after many years of planning.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622" y="2206795"/>
            <a:ext cx="3311916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8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Germinate</a:t>
            </a:r>
            <a:br>
              <a:rPr lang="en-US" dirty="0"/>
            </a:br>
            <a:r>
              <a:rPr lang="en-US" dirty="0"/>
              <a:t>(verb)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sprout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indent="0">
              <a:buNone/>
            </a:pPr>
            <a:r>
              <a:rPr lang="en-US" dirty="0"/>
              <a:t>It took a week for the plant to </a:t>
            </a:r>
            <a:r>
              <a:rPr lang="en-US" b="1" i="1" dirty="0">
                <a:solidFill>
                  <a:srgbClr val="FF0000"/>
                </a:solidFill>
              </a:rPr>
              <a:t>germinate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en-US" dirty="0"/>
          </a:p>
          <a:p>
            <a:pPr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-1524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53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Jargon</a:t>
            </a:r>
            <a:br>
              <a:rPr lang="en-US" dirty="0"/>
            </a:br>
            <a:r>
              <a:rPr lang="en-US" dirty="0"/>
              <a:t>(noun)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terminology</a:t>
            </a:r>
          </a:p>
          <a:p>
            <a:pPr indent="0">
              <a:buNone/>
            </a:pPr>
            <a:r>
              <a:rPr lang="en-US" b="1" dirty="0"/>
              <a:t>Every profession has its own</a:t>
            </a:r>
          </a:p>
          <a:p>
            <a:pPr indent="0">
              <a:buNone/>
            </a:pPr>
            <a:r>
              <a:rPr lang="en-US" b="1" dirty="0"/>
              <a:t>type of </a:t>
            </a:r>
            <a:r>
              <a:rPr lang="en-US" b="1" i="1" dirty="0">
                <a:solidFill>
                  <a:srgbClr val="FF0000"/>
                </a:solidFill>
              </a:rPr>
              <a:t>jargon</a:t>
            </a:r>
            <a:r>
              <a:rPr lang="en-US" dirty="0"/>
              <a:t>.</a:t>
            </a:r>
            <a:endParaRPr lang="en-US" b="1" dirty="0"/>
          </a:p>
          <a:p>
            <a:pPr indent="0">
              <a:buNone/>
            </a:pPr>
            <a:r>
              <a:rPr lang="en-US" b="1" dirty="0"/>
              <a:t>						</a:t>
            </a:r>
            <a:r>
              <a:rPr lang="en-US" b="1" dirty="0" err="1"/>
              <a:t>EvE</a:t>
            </a:r>
            <a:r>
              <a:rPr lang="en-US" b="1" dirty="0"/>
              <a:t>	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438400"/>
            <a:ext cx="390144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00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Jettison</a:t>
            </a:r>
            <a:br>
              <a:rPr lang="en-US" dirty="0"/>
            </a:br>
            <a:r>
              <a:rPr lang="en-US" dirty="0"/>
              <a:t>(verb)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b="1" dirty="0"/>
              <a:t>throw overboard</a:t>
            </a:r>
            <a:endParaRPr lang="en-US" b="1" i="1" dirty="0"/>
          </a:p>
          <a:p>
            <a:pPr indent="0">
              <a:buNone/>
            </a:pPr>
            <a:r>
              <a:rPr lang="en-US" dirty="0"/>
              <a:t>As the ship was sinking, the </a:t>
            </a:r>
          </a:p>
          <a:p>
            <a:pPr indent="0">
              <a:buNone/>
            </a:pPr>
            <a:r>
              <a:rPr lang="en-US" dirty="0"/>
              <a:t>crew had to</a:t>
            </a:r>
            <a:r>
              <a:rPr lang="en-US" b="1" i="1" dirty="0">
                <a:solidFill>
                  <a:srgbClr val="FF0000"/>
                </a:solidFill>
              </a:rPr>
              <a:t> jettison </a:t>
            </a:r>
            <a:r>
              <a:rPr lang="en-US" dirty="0"/>
              <a:t>the </a:t>
            </a:r>
          </a:p>
          <a:p>
            <a:pPr indent="0">
              <a:buNone/>
            </a:pPr>
            <a:r>
              <a:rPr lang="en-US" dirty="0"/>
              <a:t>cargo.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733800" y="53340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http://www.hollywoodreporter.com/live-feed/stephen-colbert-donald-trump-gop-debate-271002</a:t>
            </a:r>
          </a:p>
        </p:txBody>
      </p:sp>
      <p:pic>
        <p:nvPicPr>
          <p:cNvPr id="8" name="Picture 7" descr="Image result for jettis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36483"/>
            <a:ext cx="3913505" cy="2642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7515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Paleolithic </a:t>
            </a:r>
            <a:br>
              <a:rPr lang="en-US" dirty="0"/>
            </a:br>
            <a:r>
              <a:rPr lang="en-US" dirty="0"/>
              <a:t>(adjective)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related to the Stone Age  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dirty="0"/>
              <a:t>The</a:t>
            </a:r>
            <a:r>
              <a:rPr lang="en-US" b="1" i="1" dirty="0">
                <a:solidFill>
                  <a:srgbClr val="FF0000"/>
                </a:solidFill>
              </a:rPr>
              <a:t> Paleolithic</a:t>
            </a:r>
            <a:r>
              <a:rPr lang="en-US" dirty="0"/>
              <a:t> cave-paintings in Lascaux are amazing.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43840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74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Perspective</a:t>
            </a:r>
            <a:br>
              <a:rPr lang="en-US" dirty="0"/>
            </a:br>
            <a:r>
              <a:rPr lang="en-US" dirty="0"/>
              <a:t>(noun)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249936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viewpoint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dirty="0"/>
              <a:t>We all have our own </a:t>
            </a:r>
          </a:p>
          <a:p>
            <a:pPr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perspective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on life.</a:t>
            </a:r>
            <a:endParaRPr lang="en-US" b="1" dirty="0">
              <a:solidFill>
                <a:srgbClr val="FF0000"/>
              </a:solidFill>
            </a:endParaRPr>
          </a:p>
          <a:p>
            <a:pPr indent="0">
              <a:lnSpc>
                <a:spcPct val="100000"/>
              </a:lnSpc>
              <a:buNone/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356898"/>
            <a:ext cx="3779847" cy="25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1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Pristine</a:t>
            </a:r>
            <a:br>
              <a:rPr lang="en-US" dirty="0"/>
            </a:br>
            <a:r>
              <a:rPr lang="en-US" dirty="0"/>
              <a:t>(adjective)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primitive/untouched</a:t>
            </a:r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r>
              <a:rPr lang="en-US" b="1" dirty="0"/>
              <a:t>We spent our break on a </a:t>
            </a:r>
          </a:p>
          <a:p>
            <a:pPr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pristine</a:t>
            </a:r>
            <a:r>
              <a:rPr lang="en-US" b="1" dirty="0"/>
              <a:t> beach.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438400"/>
            <a:ext cx="40767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745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866</TotalTime>
  <Words>159</Words>
  <Application>Microsoft Office PowerPoint</Application>
  <PresentationFormat>On-screen Show (4:3)</PresentationFormat>
  <Paragraphs>68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Wingdings</vt:lpstr>
      <vt:lpstr>Couture</vt:lpstr>
      <vt:lpstr>Vocabulary</vt:lpstr>
      <vt:lpstr>Archaeology (noun)</vt:lpstr>
      <vt:lpstr>Fruition (noun)</vt:lpstr>
      <vt:lpstr>Germinate (verb)</vt:lpstr>
      <vt:lpstr>Jargon (noun)</vt:lpstr>
      <vt:lpstr>Jettison (verb)</vt:lpstr>
      <vt:lpstr>Paleolithic  (adjective)</vt:lpstr>
      <vt:lpstr>Perspective (noun)</vt:lpstr>
      <vt:lpstr>Pristine (adjective)</vt:lpstr>
      <vt:lpstr>Scavenge (Verb)</vt:lpstr>
      <vt:lpstr>Serendipity (noun)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Yvonne</dc:creator>
  <cp:lastModifiedBy>Yvonne Mains</cp:lastModifiedBy>
  <cp:revision>15</cp:revision>
  <dcterms:created xsi:type="dcterms:W3CDTF">2013-11-13T03:13:12Z</dcterms:created>
  <dcterms:modified xsi:type="dcterms:W3CDTF">2017-03-27T10:00:07Z</dcterms:modified>
</cp:coreProperties>
</file>