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77BC43-B2D1-4BAA-A58C-1FAB1F5D6F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1A7F5F-24DE-425F-92E5-EC41474A17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1984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/>
              <a:t>b</a:t>
            </a:r>
            <a:r>
              <a:rPr lang="en-US" b="1" i="1" dirty="0" smtClean="0"/>
              <a:t>y </a:t>
            </a:r>
          </a:p>
          <a:p>
            <a:pPr algn="ctr"/>
            <a:r>
              <a:rPr lang="en-US" b="1" i="1" dirty="0" smtClean="0"/>
              <a:t>George Orwell </a:t>
            </a:r>
          </a:p>
        </p:txBody>
      </p:sp>
    </p:spTree>
    <p:extLst>
      <p:ext uri="{BB962C8B-B14F-4D97-AF65-F5344CB8AC3E}">
        <p14:creationId xmlns:p14="http://schemas.microsoft.com/office/powerpoint/2010/main" val="262604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Ministry of Peace </a:t>
            </a:r>
          </a:p>
          <a:p>
            <a:endParaRPr lang="en-US" dirty="0"/>
          </a:p>
          <a:p>
            <a:r>
              <a:rPr lang="en-US" dirty="0" smtClean="0"/>
              <a:t>The Ministry of Love </a:t>
            </a:r>
          </a:p>
          <a:p>
            <a:endParaRPr lang="en-US" dirty="0"/>
          </a:p>
          <a:p>
            <a:r>
              <a:rPr lang="en-US" dirty="0" smtClean="0"/>
              <a:t>The Ministry of Truth </a:t>
            </a:r>
          </a:p>
          <a:p>
            <a:endParaRPr lang="en-US" dirty="0"/>
          </a:p>
          <a:p>
            <a:r>
              <a:rPr lang="en-US" dirty="0" smtClean="0"/>
              <a:t>The Ministry of Plenty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Ministries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9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Focus Questions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143000" y="2547938"/>
            <a:ext cx="8001000" cy="3319462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Who was George Orwell?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Which country did he have in mind when he wrote </a:t>
            </a:r>
            <a:r>
              <a:rPr lang="en-US" sz="2400" u="sng" dirty="0" smtClean="0">
                <a:solidFill>
                  <a:schemeClr val="tx1"/>
                </a:solidFill>
              </a:rPr>
              <a:t>1984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How has the word Orwellian worked its way into the English language?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What do the terms </a:t>
            </a:r>
            <a:r>
              <a:rPr lang="en-US" sz="2400" i="1" dirty="0" smtClean="0">
                <a:solidFill>
                  <a:schemeClr val="tx1"/>
                </a:solidFill>
              </a:rPr>
              <a:t>paradox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</a:rPr>
              <a:t>doublespeak, doublethink, </a:t>
            </a:r>
            <a:r>
              <a:rPr lang="en-US" sz="2400" i="1" dirty="0" err="1" smtClean="0">
                <a:solidFill>
                  <a:schemeClr val="tx1"/>
                </a:solidFill>
              </a:rPr>
              <a:t>facecrime</a:t>
            </a:r>
            <a:r>
              <a:rPr lang="en-US" sz="2400" i="1" dirty="0" smtClean="0"/>
              <a:t>, </a:t>
            </a:r>
            <a:r>
              <a:rPr lang="en-US" sz="2400" i="1" dirty="0" err="1" smtClean="0">
                <a:solidFill>
                  <a:schemeClr val="tx1"/>
                </a:solidFill>
              </a:rPr>
              <a:t>thoughtcrime</a:t>
            </a:r>
            <a:r>
              <a:rPr lang="en-US" sz="2400" i="1" dirty="0" smtClean="0">
                <a:solidFill>
                  <a:schemeClr val="tx1"/>
                </a:solidFill>
              </a:rPr>
              <a:t>, and Thought Police</a:t>
            </a:r>
            <a:r>
              <a:rPr lang="en-US" sz="2400" dirty="0" smtClean="0"/>
              <a:t> mean?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7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Born in India</a:t>
            </a:r>
            <a:r>
              <a:rPr lang="en-US" sz="1600" dirty="0"/>
              <a:t> </a:t>
            </a:r>
            <a:r>
              <a:rPr lang="en-US" sz="1600" dirty="0" smtClean="0"/>
              <a:t>(British Colony)</a:t>
            </a:r>
          </a:p>
          <a:p>
            <a:endParaRPr lang="en-US" sz="1600" dirty="0"/>
          </a:p>
          <a:p>
            <a:r>
              <a:rPr lang="en-US" sz="1600" dirty="0" smtClean="0"/>
              <a:t>Worked as a teacher, policeman, journalist</a:t>
            </a:r>
          </a:p>
          <a:p>
            <a:endParaRPr lang="en-US" sz="1600" dirty="0"/>
          </a:p>
          <a:p>
            <a:r>
              <a:rPr lang="en-US" sz="1600" dirty="0" smtClean="0"/>
              <a:t>Strongly opposed to totalitarianism</a:t>
            </a:r>
          </a:p>
          <a:p>
            <a:endParaRPr lang="en-US" sz="1600" dirty="0"/>
          </a:p>
          <a:p>
            <a:r>
              <a:rPr lang="en-US" sz="1600" dirty="0" smtClean="0"/>
              <a:t>Believed that  government control of language and information would lead to totalitarianism </a:t>
            </a:r>
          </a:p>
          <a:p>
            <a:endParaRPr lang="en-US" sz="1600" dirty="0"/>
          </a:p>
          <a:p>
            <a:r>
              <a:rPr lang="en-US" sz="1600" dirty="0" smtClean="0"/>
              <a:t>Wrote under the pseudonym: George Orwell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Eric Blair</a:t>
            </a:r>
            <a:endParaRPr lang="en-US" dirty="0"/>
          </a:p>
        </p:txBody>
      </p:sp>
      <p:pic>
        <p:nvPicPr>
          <p:cNvPr id="5" name="Content Placeholder 4" descr="http://cdn8.openculture.com/wp-content/uploads/2013/02/george-orwell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10" y="1481138"/>
            <a:ext cx="3251579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u="sng" dirty="0" smtClean="0"/>
              <a:t>1984</a:t>
            </a:r>
            <a:r>
              <a:rPr lang="en-US" sz="2400" dirty="0" smtClean="0"/>
              <a:t> and </a:t>
            </a:r>
            <a:r>
              <a:rPr lang="en-US" sz="2400" b="1" u="sng" dirty="0" smtClean="0"/>
              <a:t>Animal Farm</a:t>
            </a:r>
            <a:r>
              <a:rPr lang="en-US" sz="2400" dirty="0" smtClean="0"/>
              <a:t> were written after WWII </a:t>
            </a:r>
          </a:p>
          <a:p>
            <a:endParaRPr lang="en-US" sz="2400" b="1" u="sng" dirty="0"/>
          </a:p>
          <a:p>
            <a:r>
              <a:rPr lang="en-US" sz="2400" dirty="0" smtClean="0"/>
              <a:t>The totalitarian government of the USSR was thought to be the model for his writings. </a:t>
            </a:r>
          </a:p>
          <a:p>
            <a:endParaRPr lang="en-US" sz="2400" dirty="0"/>
          </a:p>
          <a:p>
            <a:r>
              <a:rPr lang="en-US" sz="2400" dirty="0" smtClean="0"/>
              <a:t>Orwell is sometimes credited with coining the phrase: </a:t>
            </a:r>
            <a:r>
              <a:rPr lang="en-US" sz="2400" i="1" dirty="0" smtClean="0"/>
              <a:t>Cold War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Now his writings are used to refer to any government attempting to exert absolute control of its population through violence, fear, and propaganda.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Did He Have in Mind?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0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seemingly absurd or self-contradictory statement or proposition that when investigated or explained may prove to be well founded or </a:t>
            </a:r>
            <a:r>
              <a:rPr lang="en-US" dirty="0" smtClean="0"/>
              <a:t>true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Paradox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IS PEACE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IGNORANCE IS STRENGTH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FREEDOM IS SLAVERY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Party Slogans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4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doublespeak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actually used in the novel, but has come to mean language that is deliberately misleading or euphemistic e.g.: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i="1" dirty="0"/>
              <a:t>d</a:t>
            </a:r>
            <a:r>
              <a:rPr lang="en-US" i="1" dirty="0" smtClean="0"/>
              <a:t>ownsizing  </a:t>
            </a:r>
          </a:p>
          <a:p>
            <a:pPr marL="109728" indent="0">
              <a:buNone/>
            </a:pP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Orwellian Jargon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oublethink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ability to hold two mutually contradictory ideas in one’s head 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Orwellian Jargon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1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houghtcrime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err="1"/>
              <a:t>f</a:t>
            </a:r>
            <a:r>
              <a:rPr lang="en-US" dirty="0" err="1" smtClean="0"/>
              <a:t>acecrime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Thought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thinking thoughts that violate the Party line </a:t>
            </a:r>
          </a:p>
          <a:p>
            <a:endParaRPr lang="en-US" dirty="0"/>
          </a:p>
          <a:p>
            <a:r>
              <a:rPr lang="en-US" dirty="0" smtClean="0"/>
              <a:t>showing an emotion that indicates your disdain for the Party</a:t>
            </a:r>
          </a:p>
          <a:p>
            <a:endParaRPr lang="en-US" dirty="0"/>
          </a:p>
          <a:p>
            <a:r>
              <a:rPr lang="en-US" dirty="0" smtClean="0"/>
              <a:t>the government agency tasked with arresting thought-criminals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Orwellian Jargon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87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284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1984</vt:lpstr>
      <vt:lpstr>Focus Questions</vt:lpstr>
      <vt:lpstr>Eric Blair</vt:lpstr>
      <vt:lpstr>Who Did He Have in Mind? </vt:lpstr>
      <vt:lpstr>Paradox</vt:lpstr>
      <vt:lpstr>The Party Slogans</vt:lpstr>
      <vt:lpstr>Orwellian Jargon</vt:lpstr>
      <vt:lpstr>Orwellian Jargon</vt:lpstr>
      <vt:lpstr>Orwellian Jargon</vt:lpstr>
      <vt:lpstr>The Ministries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</dc:title>
  <dc:creator>Yvonne</dc:creator>
  <cp:lastModifiedBy>Yvonne</cp:lastModifiedBy>
  <cp:revision>6</cp:revision>
  <dcterms:created xsi:type="dcterms:W3CDTF">2015-01-15T02:27:40Z</dcterms:created>
  <dcterms:modified xsi:type="dcterms:W3CDTF">2015-01-15T04:26:48Z</dcterms:modified>
</cp:coreProperties>
</file>